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83BD3F1-2468-4F47-A9D9-114D6B73C19F}" type="datetimeFigureOut">
              <a:rPr lang="ru-RU" smtClean="0"/>
              <a:pPr/>
              <a:t>02.01.2016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246B10-051D-49E5-83EF-E46B7C8C375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284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Добро пожаловать в группу</a:t>
            </a:r>
            <a:br>
              <a:rPr lang="ru-RU" dirty="0" smtClean="0"/>
            </a:br>
            <a:r>
              <a:rPr lang="ru-RU" dirty="0" smtClean="0"/>
              <a:t>                      «Парус»</a:t>
            </a:r>
            <a:endParaRPr lang="ru-RU" dirty="0"/>
          </a:p>
        </p:txBody>
      </p:sp>
      <p:pic>
        <p:nvPicPr>
          <p:cNvPr id="10" name="Содержимое 9" descr="C:\Users\802095\AppData\Local\Temp\Rar$DI13.672\Шаблон8.jpg"/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4448" y="428604"/>
            <a:ext cx="190955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spire\Desktop\детский сад\IMG_30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6786578" cy="460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i="1" dirty="0" smtClean="0"/>
              <a:t>Детский сад – второй наш дом,</a:t>
            </a:r>
            <a:br>
              <a:rPr lang="ru-RU" sz="2500" i="1" dirty="0" smtClean="0"/>
            </a:br>
            <a:r>
              <a:rPr lang="ru-RU" sz="2500" i="1" dirty="0" smtClean="0"/>
              <a:t>Как тепло, уютно в нём!</a:t>
            </a:r>
            <a:endParaRPr lang="ru-RU" sz="2500" i="1" dirty="0"/>
          </a:p>
        </p:txBody>
      </p:sp>
      <p:pic>
        <p:nvPicPr>
          <p:cNvPr id="5" name="Содержимое 4" descr="_3BqGOvUn2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180000">
            <a:off x="457200" y="2793722"/>
            <a:ext cx="4038600" cy="268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uSVmBon_mnQ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80000">
            <a:off x="5014029" y="1920875"/>
            <a:ext cx="3306941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326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/>
              <a:t>Давайте</a:t>
            </a:r>
            <a:r>
              <a:rPr lang="ru-RU" dirty="0" smtClean="0"/>
              <a:t> знакомиться</a:t>
            </a:r>
            <a:endParaRPr lang="ru-RU" dirty="0"/>
          </a:p>
        </p:txBody>
      </p:sp>
      <p:pic>
        <p:nvPicPr>
          <p:cNvPr id="5" name="Содержимое 4" descr="DSC_21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180000">
            <a:off x="228581" y="1714488"/>
            <a:ext cx="4822065" cy="3214710"/>
          </a:xfrm>
        </p:spPr>
      </p:pic>
      <p:pic>
        <p:nvPicPr>
          <p:cNvPr id="6" name="Содержимое 5" descr="vZlw4bHOreM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300000">
            <a:off x="5688298" y="1334584"/>
            <a:ext cx="2951031" cy="4433888"/>
          </a:xfrm>
        </p:spPr>
      </p:pic>
      <p:sp>
        <p:nvSpPr>
          <p:cNvPr id="7" name="TextBox 6"/>
          <p:cNvSpPr txBox="1"/>
          <p:nvPr/>
        </p:nvSpPr>
        <p:spPr>
          <a:xfrm>
            <a:off x="500034" y="5572140"/>
            <a:ext cx="8205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Донских Лариса Владимировна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</a:rPr>
              <a:t>Поздеева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Евгения Владимировна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Иногда нам приходится перевоплощаться</a:t>
            </a:r>
            <a:endParaRPr lang="ru-RU" sz="4000" dirty="0"/>
          </a:p>
        </p:txBody>
      </p:sp>
      <p:pic>
        <p:nvPicPr>
          <p:cNvPr id="5" name="Содержимое 4" descr="RmpjfhW5Vd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-420000">
            <a:off x="203681" y="1295070"/>
            <a:ext cx="2710480" cy="3508389"/>
          </a:xfrm>
        </p:spPr>
      </p:pic>
      <p:pic>
        <p:nvPicPr>
          <p:cNvPr id="6" name="Содержимое 5" descr="qM77iU-J61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7554" y="1071546"/>
            <a:ext cx="2400886" cy="3201181"/>
          </a:xfrm>
        </p:spPr>
      </p:pic>
      <p:pic>
        <p:nvPicPr>
          <p:cNvPr id="2050" name="Picture 2" descr="C:\Users\aspire\Pictures\Saved Pictures\TKNBYC9rC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0000">
            <a:off x="6128841" y="1252782"/>
            <a:ext cx="2813617" cy="3479610"/>
          </a:xfrm>
          <a:prstGeom prst="rect">
            <a:avLst/>
          </a:prstGeom>
          <a:noFill/>
        </p:spPr>
      </p:pic>
      <p:pic>
        <p:nvPicPr>
          <p:cNvPr id="2051" name="Picture 3" descr="C:\Users\aspire\Pictures\Saved Pictures\8EbDlhZJ3_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161247"/>
            <a:ext cx="3595670" cy="2696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75542"/>
          </a:xfrm>
        </p:spPr>
        <p:txBody>
          <a:bodyPr>
            <a:normAutofit/>
          </a:bodyPr>
          <a:lstStyle/>
          <a:p>
            <a:pPr algn="ctr"/>
            <a:r>
              <a:rPr lang="ru-RU" sz="2500" dirty="0" smtClean="0"/>
              <a:t>А так же и нашим детям</a:t>
            </a:r>
            <a:endParaRPr lang="ru-RU" sz="2500" dirty="0"/>
          </a:p>
        </p:txBody>
      </p:sp>
      <p:pic>
        <p:nvPicPr>
          <p:cNvPr id="5" name="Содержимое 4" descr="82BVZ-99Gq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-180000">
            <a:off x="220967" y="265216"/>
            <a:ext cx="2025668" cy="3038502"/>
          </a:xfrm>
        </p:spPr>
      </p:pic>
      <p:pic>
        <p:nvPicPr>
          <p:cNvPr id="6" name="Содержимое 5" descr="7TT3z9INpp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43174" y="1000108"/>
            <a:ext cx="3500462" cy="2329995"/>
          </a:xfrm>
        </p:spPr>
      </p:pic>
      <p:pic>
        <p:nvPicPr>
          <p:cNvPr id="3074" name="Picture 2" descr="C:\Users\aspire\Pictures\Saved Pictures\zqT786G3FT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0000">
            <a:off x="6866155" y="266163"/>
            <a:ext cx="2063379" cy="3095069"/>
          </a:xfrm>
          <a:prstGeom prst="rect">
            <a:avLst/>
          </a:prstGeom>
          <a:noFill/>
        </p:spPr>
      </p:pic>
      <p:pic>
        <p:nvPicPr>
          <p:cNvPr id="3075" name="Picture 3" descr="C:\Users\aspire\Pictures\Saved Pictures\MMV1gwRa8z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1875"/>
            <a:ext cx="2928926" cy="1951855"/>
          </a:xfrm>
          <a:prstGeom prst="rect">
            <a:avLst/>
          </a:prstGeom>
          <a:noFill/>
        </p:spPr>
      </p:pic>
      <p:pic>
        <p:nvPicPr>
          <p:cNvPr id="3076" name="Picture 4" descr="C:\Users\aspire\Pictures\Saved Pictures\FWZSM-f-mv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6066" y="4857761"/>
            <a:ext cx="3001532" cy="2000240"/>
          </a:xfrm>
          <a:prstGeom prst="rect">
            <a:avLst/>
          </a:prstGeom>
          <a:noFill/>
        </p:spPr>
      </p:pic>
      <p:pic>
        <p:nvPicPr>
          <p:cNvPr id="3077" name="Picture 5" descr="C:\Users\aspire\Pictures\Saved Pictures\9DrQP1tnO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5233" y="3571876"/>
            <a:ext cx="310876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i="1" dirty="0" smtClean="0"/>
              <a:t>А вот так выглядит наша группа, здесь всё сделано своими руками</a:t>
            </a:r>
            <a:endParaRPr lang="ru-RU" sz="2500" i="1" dirty="0"/>
          </a:p>
        </p:txBody>
      </p:sp>
      <p:pic>
        <p:nvPicPr>
          <p:cNvPr id="5" name="Содержимое 4" descr="DSC_16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91619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_16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91619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16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000504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DSC_16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929066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spire\Desktop\работа фото к защите\DSC_1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714356"/>
            <a:ext cx="3986985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spire\Desktop\работа фото к защите\IMG_18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711779"/>
            <a:ext cx="3971844" cy="299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8469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/>
              <a:t>Детки в садике живут,</a:t>
            </a:r>
            <a:br>
              <a:rPr lang="ru-RU" sz="2800" i="1" dirty="0" smtClean="0"/>
            </a:br>
            <a:r>
              <a:rPr lang="ru-RU" sz="2800" i="1" dirty="0" smtClean="0"/>
              <a:t>Здесь играют и поют</a:t>
            </a:r>
            <a:endParaRPr lang="ru-RU" sz="2800" i="1" dirty="0"/>
          </a:p>
        </p:txBody>
      </p:sp>
      <p:pic>
        <p:nvPicPr>
          <p:cNvPr id="5" name="Содержимое 4" descr="IMG_12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28305" y="2545250"/>
            <a:ext cx="4360075" cy="3270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66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8815" y="1920875"/>
            <a:ext cx="2957369" cy="443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85794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i="1" dirty="0" smtClean="0"/>
              <a:t>Здесь друзей себе находят,</a:t>
            </a:r>
            <a:br>
              <a:rPr lang="ru-RU" sz="2500" i="1" dirty="0" smtClean="0"/>
            </a:br>
            <a:r>
              <a:rPr lang="ru-RU" sz="2500" i="1" dirty="0" smtClean="0"/>
              <a:t>На прогулку с ними ходят</a:t>
            </a:r>
            <a:endParaRPr lang="ru-RU" sz="2500" i="1" dirty="0"/>
          </a:p>
        </p:txBody>
      </p:sp>
      <p:pic>
        <p:nvPicPr>
          <p:cNvPr id="5" name="Содержимое 4" descr="IMG_24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4282" y="500042"/>
            <a:ext cx="2638444" cy="263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UyrB4mevY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472" y="3786190"/>
            <a:ext cx="4038600" cy="269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spire\Pictures\Saved Pictures\fPFNyFiX3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785926"/>
            <a:ext cx="4000528" cy="266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i="1" dirty="0" smtClean="0"/>
              <a:t>Вместе спорят и мечтают,</a:t>
            </a:r>
            <a:br>
              <a:rPr lang="ru-RU" sz="2500" i="1" dirty="0" smtClean="0"/>
            </a:br>
            <a:r>
              <a:rPr lang="ru-RU" sz="2500" i="1" dirty="0" smtClean="0"/>
              <a:t>Незаметно подрастают</a:t>
            </a:r>
            <a:endParaRPr lang="ru-RU" sz="2500" i="1" dirty="0"/>
          </a:p>
        </p:txBody>
      </p:sp>
      <p:pic>
        <p:nvPicPr>
          <p:cNvPr id="5" name="Содержимое 4" descr="IMG_31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57200" y="2623344"/>
            <a:ext cx="4038600" cy="3028950"/>
          </a:xfrm>
        </p:spPr>
      </p:pic>
      <p:pic>
        <p:nvPicPr>
          <p:cNvPr id="8" name="Содержимое 7" descr="IMG_31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16195"/>
          <a:stretch>
            <a:fillRect/>
          </a:stretch>
        </p:blipFill>
        <p:spPr>
          <a:xfrm rot="5400000">
            <a:off x="4893472" y="2868616"/>
            <a:ext cx="4038600" cy="253840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</TotalTime>
  <Words>58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    Добро пожаловать в группу                       «Парус»</vt:lpstr>
      <vt:lpstr>Давайте знакомиться</vt:lpstr>
      <vt:lpstr>Иногда нам приходится перевоплощаться</vt:lpstr>
      <vt:lpstr>А так же и нашим детям</vt:lpstr>
      <vt:lpstr>А вот так выглядит наша группа, здесь всё сделано своими руками</vt:lpstr>
      <vt:lpstr>Слайд 6</vt:lpstr>
      <vt:lpstr>Детки в садике живут, Здесь играют и поют</vt:lpstr>
      <vt:lpstr>Здесь друзей себе находят, На прогулку с ними ходят</vt:lpstr>
      <vt:lpstr>Вместе спорят и мечтают, Незаметно подрастают</vt:lpstr>
      <vt:lpstr>Детский сад – второй наш дом, Как тепло, уютно в нём!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aspire</dc:creator>
  <cp:lastModifiedBy>aspire</cp:lastModifiedBy>
  <cp:revision>22</cp:revision>
  <dcterms:created xsi:type="dcterms:W3CDTF">2015-12-17T19:16:13Z</dcterms:created>
  <dcterms:modified xsi:type="dcterms:W3CDTF">2016-01-02T13:11:47Z</dcterms:modified>
</cp:coreProperties>
</file>