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5050"/>
    <a:srgbClr val="79689E"/>
    <a:srgbClr val="60C3E5"/>
    <a:srgbClr val="F9D729"/>
    <a:srgbClr val="B72730"/>
    <a:srgbClr val="EB973C"/>
    <a:srgbClr val="33A6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5388" autoAdjust="0"/>
  </p:normalViewPr>
  <p:slideViewPr>
    <p:cSldViewPr>
      <p:cViewPr>
        <p:scale>
          <a:sx n="100" d="100"/>
          <a:sy n="100" d="100"/>
        </p:scale>
        <p:origin x="-49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pic>
        <p:nvPicPr>
          <p:cNvPr id="6" name="Picture 5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80010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uk-UA" smtClean="0"/>
              <a:t>Клацніть піктограму, щоб додати рисунок SmartArt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tmap_128.bmp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62000"/>
            <a:ext cx="60198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95400"/>
            <a:ext cx="52578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pic>
        <p:nvPicPr>
          <p:cNvPr id="5" name="Picture 4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-762000" y="-533400"/>
            <a:ext cx="2667000" cy="2133600"/>
          </a:xfrm>
          <a:prstGeom prst="rect">
            <a:avLst/>
          </a:prstGeom>
        </p:spPr>
      </p:pic>
      <p:pic>
        <p:nvPicPr>
          <p:cNvPr id="6" name="Picture 5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239000" y="-533400"/>
            <a:ext cx="26670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62200" y="2667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2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905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3962400"/>
            <a:ext cx="2800360" cy="823922"/>
          </a:xfrm>
        </p:spPr>
        <p:txBody>
          <a:bodyPr/>
          <a:lstStyle/>
          <a:p>
            <a:r>
              <a:rPr lang="ru-RU" sz="1400" dirty="0" smtClean="0"/>
              <a:t>Составила: Донских Л.В.</a:t>
            </a:r>
          </a:p>
          <a:p>
            <a:r>
              <a:rPr lang="ru-RU" sz="1400" dirty="0" smtClean="0"/>
              <a:t>ГБДОУ  детский сад № 86</a:t>
            </a:r>
          </a:p>
          <a:p>
            <a:r>
              <a:rPr lang="ru-RU" sz="1400" dirty="0" smtClean="0"/>
              <a:t>Санкт - Петербурга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Мастер – класс для родителей</a:t>
            </a:r>
            <a:br>
              <a:rPr lang="ru-RU" sz="2000" dirty="0" smtClean="0"/>
            </a:br>
            <a:r>
              <a:rPr lang="ru-RU" sz="2000" dirty="0" smtClean="0"/>
              <a:t>«Пальчики оближешь»</a:t>
            </a:r>
            <a:endParaRPr lang="en-US" sz="20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6096000" cy="3657608"/>
          </a:xfrm>
        </p:spPr>
        <p:txBody>
          <a:bodyPr/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готовить бутерброд и украшать его для праздничного стола.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по образовательным областям: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Закрепление знаний детей о празднике «День Матери»;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Познакомить с понятием «бутерброд»;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Знакомство с видами бутербродов и способами их украшения для праздничного стола;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Знакомство с технологией приготовления бутерброда.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«Речевое развитие» 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Расширение активного словаря и коррекции речевой деятельности.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Способствовать углублению чувства привязанности и любви к маме;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Воспитывать аккуратность, трудолюбие, бережливость, эстетический вкус при формировании блюд.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Материалы и оборудование: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для приготовления бутерброда, «Волшебный сундучок», презентация «Бутерброды и их виды», презентация «Способы украшения бутербродов», сердечки вырезанные из бумаги, кроссворд «Аппетитный бутерброд», готовый образец бутерброда.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4586302"/>
          </a:xfrm>
        </p:spPr>
        <p:txBody>
          <a:bodyPr/>
          <a:lstStyle/>
          <a:p>
            <a:pPr algn="l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 Организационный момент. 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Дорогие ребята, скажите,  вы любите играть? Да.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Давайте поиграем: я буду  вас спрашивать, а вы отвечайте.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Кто вас, дети, больше любит?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Мама.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Кто вас нежно так голубит и заботится 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вас?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Мама дорогая.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-Кто стирает, варит, шьет,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Кто ребячий любит смех?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Кто на свете лучше всех?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Мамочка.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Кто вас всегда утешет.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умоет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причешет.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Мама.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Кто вам песни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напевает?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Мамочка родная.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Кто вас в  щёчку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поцелует?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Мамочка любимая.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Правильно, ребята, вы догадались. Мы сегодня будем говорить о наших любимых  мамах.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-А почему  мы сегодня говорим о маме, кто знает?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Правильно, у наших любимых мамочек скоро будет праздник, он так и называется "День Матери!». Мама самый дорогой человек на свете. Мама о нас заботиться и очень сильно нас любит. В этот день дочки и сыночки должны особенно постараться, чтобы мама была в хорошем настроении. Надо её слушать, надо показать, как сильно вы её любите. И обязательно подарить ей сюрприз.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3228980"/>
          </a:xfrm>
        </p:spPr>
        <p:txBody>
          <a:bodyPr/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Игра: «Положи своё» слово в шкатулочку.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Хотите я вам открою один секрет? Чтобы мама никогда не болела и была в хорошем настроении надо говорить ей много хороших и ласковых слов.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-Вот, посмотрите, какой у меня есть волшебный сундучок. Давайте подберём для своей мамы самые нежные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ласковые слова и сложим их в сундучок.  Я вам задаю вопрос, а вы берете красное сердечко  и кладете в сундучок. Готовы? Тогда слушайте внимательно: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Когда мама краситься, модно одевается, какая она? Красивая, модная.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Когда мама улыбается, смеётся, какая она? Весёлая, радостная.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Если мама не ругает, когда вы шалите, какая она? Добрая.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Когда мама обнимает вас, гладит по голове, целует, она какая? Ласковая.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А если вы маму любите, то она какая? Любимая.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Когда мама готовит обед, моет пол, стирает, какая она? Трудолюбивая.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Когда мама одевает, расчесывает, покупает игрушки, одежду, еду  какая она? Заботливая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2050" name="Picture 2" descr="C:\Users\aspire\Desktop\ovNywI2I1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14752"/>
            <a:ext cx="1709028" cy="2304996"/>
          </a:xfrm>
          <a:prstGeom prst="rect">
            <a:avLst/>
          </a:prstGeom>
          <a:noFill/>
        </p:spPr>
      </p:pic>
      <p:pic>
        <p:nvPicPr>
          <p:cNvPr id="2051" name="Picture 3" descr="C:\Users\aspire\Desktop\IMG_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164" y="3786190"/>
            <a:ext cx="1750167" cy="233355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3228980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вы любите свою маму, много слов сказали о ней: мама добрая, хорошая, ласковая, заботливая, нежная, трудолюбивая. А теперь расскажите, что ваши мамы умеют делать.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Дети: стирает, готовит, рассказывает сказки, поет, читает книжки, гуляет, рисует…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Молодцы! Вы очень наблюдательны и хорошо знаете своих мам. А вы помогаете своей маме? Как?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Всегда старайтесь слушаться своих мам и всегда помогать им во всех делах. Пусть небольшую помощь, но оказать. Ведь недаром говорят «Маленькое дело, лучше большого безделья».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Вот и мы сегодня с вами сделаем «Маленькое дело» - сами приготовим полезное и вкусное блюдо, а чтобы узнать его название, и продукты, из которых будем готовить,  вам нужно отгадать кроссворд.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Кроссворд «Аппетитный».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Вот наш кроссворд. Я загадываю загадку, а вы находите картинку, а мамы нам помогут,  вписывают в кроссворд отгадки. Отгадывают кроссворд.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Молодцы.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pire\Desktop\Iu0vVYCd3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643314"/>
            <a:ext cx="1833553" cy="244664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5300682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 сейчас самое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интересное,  я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произнесу волшебные слова: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Сим-салабим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ахалай-махалай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а  вы покружитесь один раз вокруг себя и превратитесь в маленьких поварят. Готовы? Да.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Сим-салабим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ахалай-махалай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Поварята,  скажите мне, что мы должны сделать с руками  перед тем, как готовить еду? Ответы детей: мыть руки.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-Идем дружно и моем наши руки. Теперь начинаем готовить наш волшебный бутерброд. Посмотрите, на столе стоит поднос с разными  продуктами. Чтобы вы не запутались, повторяйте все за мной: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Берем нижнюю   часть булочки и кладем на него сыр;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На нижнюю часть булочки  кладем три кружочка огурца;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На огурцы  кладем ветчину;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Берем зеленый лист салата и кладем его на ветчину;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Накрываем наш бутерброд верхней частью булочки.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Ребята, наш  бутерброд почти готов, осталось  только украсить его.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Берем два ломтика колбасы и с помощью большой формочки  вырезаем 2 цветочка;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8.Теперь берем ломтик сыра и с помощью  маленькой формы  вырезаем 3цветка;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Берем 5 соломок и вставляем их в бутерброд;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Нанизываем сначала  большие цветочки на соломку, затем - маленькие;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А середину цветка  мы оформим горошком и кукурузой.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Наш волшебный бутерброд готов.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Посмотрите, какой замечательный подарок вы сделали для своих  мам!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Молодцы, ребята, вы отлично справились со своей работой!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За ваше усердие, трудолюбие  и фантазию, я вручаю вам вот такие медали.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 теперь можете сказать про себя, что были настоящими поварами, которые умеют готовить самые полезные  и красивые бутерброды!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А теперь вы ребята вместе с мамами поделитесь своими рецептами, которые вы подготовили дома.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pire\Desktop\kldyboTFq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482602" cy="5000660"/>
          </a:xfrm>
          <a:prstGeom prst="rect">
            <a:avLst/>
          </a:prstGeom>
          <a:noFill/>
        </p:spPr>
      </p:pic>
      <p:pic>
        <p:nvPicPr>
          <p:cNvPr id="4100" name="Picture 4" descr="C:\Users\aspire\Desktop\kDEhLztHt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99852"/>
            <a:ext cx="3571900" cy="498718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pire\Desktop\Tmth4Owfq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82965"/>
            <a:ext cx="4920182" cy="546067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Anim-8_food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Anim-8_food</Template>
  <TotalTime>70</TotalTime>
  <Words>79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Anim-8_food</vt:lpstr>
      <vt:lpstr>Мастер – класс для родителей «Пальчики оближешь»</vt:lpstr>
      <vt:lpstr>Цель: Учить готовить бутерброд и украшать его для праздничного стола. Задачи по образовательным областям: «Познавательное развитие» - Закрепление знаний детей о празднике «День Матери»; - Познакомить с понятием «бутерброд»; - Знакомство с видами бутербродов и способами их украшения для праздничного стола; - Знакомство с технологией приготовления бутерброда. «Речевое развитие»  - Расширение активного словаря и коррекции речевой деятельности. «Социально – коммуникативное развитие»  - Способствовать углублению чувства привязанности и любви к маме;  - Воспитывать аккуратность, трудолюбие, бережливость, эстетический вкус при формировании блюд.  Материалы и оборудование: продукты для приготовления бутерброда, «Волшебный сундучок», презентация «Бутерброды и их виды», презентация «Способы украшения бутербродов», сердечки вырезанные из бумаги, кроссворд «Аппетитный бутерброд», готовый образец бутерброда.</vt:lpstr>
      <vt:lpstr>I. Организационный момент.     - Дорогие ребята, скажите,  вы любите играть? Да. - Давайте поиграем: я буду  вас спрашивать, а вы отвечайте. - Кто вас, дети, больше любит? Дети: Мама. - Кто вас нежно так голубит и заботится о вас? Дети: Мама дорогая. -Кто стирает, варит, шьет, Кто ребячий любит смех? Кто на свете лучше всех? Дети: Мамочка. - Кто вас всегда утешет. И умоет и причешет. Дети: Мама. - Кто вам песни напевает? Дети: Мамочка родная. Кто вас в  щёчку поцелует? Дети: Мамочка любимая. - Правильно, ребята, вы догадались. Мы сегодня будем говорить о наших любимых  мамах. -А почему  мы сегодня говорим о маме, кто знает? Правильно, у наших любимых мамочек скоро будет праздник, он так и называется "День Матери!». Мама самый дорогой человек на свете. Мама о нас заботиться и очень сильно нас любит. В этот день дочки и сыночки должны особенно постараться, чтобы мама была в хорошем настроении. Надо её слушать, надо показать, как сильно вы её любите. И обязательно подарить ей сюрприз. </vt:lpstr>
      <vt:lpstr>Игра: «Положи своё» слово в шкатулочку.   Хотите я вам открою один секрет? Чтобы мама никогда не болела и была в хорошем настроении надо говорить ей много хороших и ласковых слов. -Вот, посмотрите, какой у меня есть волшебный сундучок. Давайте подберём для своей мамы самые нежные,  ласковые слова и сложим их в сундучок.  Я вам задаю вопрос, а вы берете красное сердечко  и кладете в сундучок. Готовы? Тогда слушайте внимательно: - Когда мама краситься, модно одевается, какая она? Красивая, модная. - Когда мама улыбается, смеётся, какая она? Весёлая, радостная. - Если мама не ругает, когда вы шалите, какая она? Добрая. - Когда мама обнимает вас, гладит по голове, целует, она какая? Ласковая.  - А если вы маму любите, то она какая? Любимая. - Когда мама готовит обед, моет пол, стирает, какая она? Трудолюбивая. - Когда мама одевает, расчесывает, покупает игрушки, одежду, еду  какая она? Заботливая. Молодцы! </vt:lpstr>
      <vt:lpstr>  Все вы любите свою маму, много слов сказали о ней: мама добрая, хорошая, ласковая, заботливая, нежная, трудолюбивая. А теперь расскажите, что ваши мамы умеют делать. Дети: стирает, готовит, рассказывает сказки, поет, читает книжки, гуляет, рисует… Молодцы! Вы очень наблюдательны и хорошо знаете своих мам. А вы помогаете своей маме? Как?  - Всегда старайтесь слушаться своих мам и всегда помогать им во всех делах. Пусть небольшую помощь, но оказать. Ведь недаром говорят «Маленькое дело, лучше большого безделья». Вот и мы сегодня с вами сделаем «Маленькое дело» - сами приготовим полезное и вкусное блюдо, а чтобы узнать его название, и продукты, из которых будем готовить,  вам нужно отгадать кроссворд. Кроссворд «Аппетитный».  Вот наш кроссворд. Я загадываю загадку, а вы находите картинку, а мамы нам помогут,  вписывают в кроссворд отгадки. Отгадывают кроссворд. Молодцы.   </vt:lpstr>
      <vt:lpstr>- А сейчас самое интересное,  я  произнесу волшебные слова: «Сим-салабим, ахалай-махалай», а  вы покружитесь один раз вокруг себя и превратитесь в маленьких поварят. Готовы? Да. - Сим-салабим, ахалай-махалай.  Поварята,  скажите мне, что мы должны сделать с руками  перед тем, как готовить еду? Ответы детей: мыть руки.  -Идем дружно и моем наши руки. Теперь начинаем готовить наш волшебный бутерброд. Посмотрите, на столе стоит поднос с разными  продуктами. Чтобы вы не запутались, повторяйте все за мной: 1. Берем нижнюю   часть булочки и кладем на него сыр; 2. На нижнюю часть булочки  кладем три кружочка огурца; 3. На огурцы  кладем ветчину; 4. Берем зеленый лист салата и кладем его на ветчину; 5. Накрываем наш бутерброд верхней частью булочки. - Ребята, наш  бутерброд почти готов, осталось  только украсить его. 6. Берем два ломтика колбасы и с помощью большой формочки  вырезаем 2 цветочка; 8.Теперь берем ломтик сыра и с помощью  маленькой формы  вырезаем 3цветка; 9. Берем 5 соломок и вставляем их в бутерброд; 10. Нанизываем сначала  большие цветочки на соломку, затем - маленькие; 11. А середину цветка  мы оформим горошком и кукурузой. - Наш волшебный бутерброд готов. - Посмотрите, какой замечательный подарок вы сделали для своих  мам! - Молодцы, ребята, вы отлично справились со своей работой! - За ваше усердие, трудолюбие  и фантазию, я вручаю вам вот такие медали.  Вы теперь можете сказать про себя, что были настоящими поварами, которые умеют готовить самые полезные  и красивые бутерброды!     А теперь вы ребята вместе с мамами поделитесь своими рецептами, которые вы подготовили дома.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Волошина</dc:creator>
  <dc:description>http://freeppt.ru - Презентации по культуре и искусству. Шаблоны PowerPoint</dc:description>
  <cp:lastModifiedBy>aspire</cp:lastModifiedBy>
  <cp:revision>8</cp:revision>
  <dcterms:created xsi:type="dcterms:W3CDTF">2017-07-28T07:33:37Z</dcterms:created>
  <dcterms:modified xsi:type="dcterms:W3CDTF">2018-12-06T11:35:55Z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