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5" r:id="rId7"/>
    <p:sldId id="261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480" autoAdjust="0"/>
  </p:normalViewPr>
  <p:slideViewPr>
    <p:cSldViewPr snapToGrid="0">
      <p:cViewPr varScale="1">
        <p:scale>
          <a:sx n="117" d="100"/>
          <a:sy n="11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0546" y="1953541"/>
            <a:ext cx="46025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Физкультурное занятие  в ДОУ на свежем воздухе</a:t>
            </a:r>
          </a:p>
          <a:p>
            <a:pPr algn="ct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8029" y="36703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Автор презентации: </a:t>
            </a:r>
          </a:p>
          <a:p>
            <a:pPr algn="r"/>
            <a:r>
              <a:rPr lang="ru-RU" dirty="0" err="1" smtClean="0"/>
              <a:t>Поздеева</a:t>
            </a:r>
            <a:r>
              <a:rPr lang="ru-RU" dirty="0" smtClean="0"/>
              <a:t> Евгения Владимировна, </a:t>
            </a:r>
          </a:p>
          <a:p>
            <a:pPr algn="r"/>
            <a:r>
              <a:rPr lang="ru-RU" dirty="0" smtClean="0"/>
              <a:t>воспитатель ГБДОУ детский сад №86 </a:t>
            </a:r>
          </a:p>
          <a:p>
            <a:pPr algn="r"/>
            <a:r>
              <a:rPr lang="ru-RU" dirty="0" smtClean="0"/>
              <a:t>Приморского района</a:t>
            </a:r>
          </a:p>
          <a:p>
            <a:pPr algn="r"/>
            <a:r>
              <a:rPr lang="ru-RU" dirty="0" smtClean="0"/>
              <a:t> Санкт-Петербурга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2017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840921"/>
            <a:ext cx="69999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dirty="0" smtClean="0"/>
              <a:t>В соответствии с </a:t>
            </a:r>
            <a:r>
              <a:rPr lang="ru-RU" sz="2000" dirty="0" err="1" smtClean="0"/>
              <a:t>СанПином</a:t>
            </a:r>
            <a:r>
              <a:rPr lang="ru-RU" sz="2000" dirty="0" smtClean="0"/>
              <a:t> занятия по физическому развитию основной образовательной программы для детей в возрасте от 3 до 7 лет организуются не менее 3 раз в неделю. 	Длительность занятий по физическому развитию зависит от возраста детей и составляет:</a:t>
            </a:r>
          </a:p>
          <a:p>
            <a:pPr algn="just"/>
            <a:r>
              <a:rPr lang="ru-RU" sz="2000" dirty="0" smtClean="0"/>
              <a:t>в младшей группе - 15 мин.,</a:t>
            </a:r>
          </a:p>
          <a:p>
            <a:pPr algn="just"/>
            <a:r>
              <a:rPr lang="ru-RU" sz="2000" dirty="0" smtClean="0"/>
              <a:t>в средней группе - 20 мин.,</a:t>
            </a:r>
          </a:p>
          <a:p>
            <a:pPr algn="just"/>
            <a:r>
              <a:rPr lang="ru-RU" sz="2000" dirty="0" smtClean="0"/>
              <a:t>в старшей группе - 25 мин.,</a:t>
            </a:r>
          </a:p>
          <a:p>
            <a:pPr algn="just"/>
            <a:r>
              <a:rPr lang="ru-RU" sz="2000" dirty="0" smtClean="0"/>
              <a:t>в подготовительной группе - 30 мин.</a:t>
            </a:r>
          </a:p>
          <a:p>
            <a:pPr algn="just"/>
            <a:r>
              <a:rPr lang="ru-RU" sz="2000" dirty="0" smtClean="0"/>
              <a:t>	Один раз в неделю для детей 5-7 лет следует круглогодично организовывать занятия по физическому развитию детей на открытом воздухе. </a:t>
            </a:r>
          </a:p>
          <a:p>
            <a:pPr algn="just"/>
            <a:r>
              <a:rPr lang="ru-RU" sz="2000" dirty="0" smtClean="0"/>
              <a:t>	Их проводят только при отсутствии у детей медицинских противопоказаний и наличии у детей одежды, соответствующей погодным условиям.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78485" y="4841352"/>
            <a:ext cx="1298121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/>
          <a:srcRect b="7095"/>
          <a:stretch>
            <a:fillRect/>
          </a:stretch>
        </p:blipFill>
        <p:spPr bwMode="auto">
          <a:xfrm>
            <a:off x="2865664" y="2837770"/>
            <a:ext cx="3780064" cy="23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41070" y="217874"/>
            <a:ext cx="66049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занятий соответствует традиционной.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1.Вводная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содержанием которой являются игры малой подвижности, направлена на повышение эмоционального настроя детей, активизацию их внимания, постепенную подготовку организма к выполнению более сложных упражнений и интенсивной работе в основной части занятия. 	Вводная часть может состоять из различных построений, разных видов ходьбы.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840921"/>
            <a:ext cx="6999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12845"/>
            <a:ext cx="6106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2.Основная часть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решает комплекс программных задач: совершенствует  двигательные навыки и физические качества, тренирует функциональные возможности организма.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её содержание включены народные игры, игры – хороводы, игры – эстафеты, игры – соревнования, игры в парах, воспитывающие у детей чувство взаимопомощи.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screen"/>
          <a:srcRect b="26187"/>
          <a:stretch>
            <a:fillRect/>
          </a:stretch>
        </p:blipFill>
        <p:spPr bwMode="auto">
          <a:xfrm>
            <a:off x="2710542" y="2804362"/>
            <a:ext cx="4635726" cy="24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8850" y="3032126"/>
            <a:ext cx="6588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1943" y="471411"/>
            <a:ext cx="57803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3.Заключительная часть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направлена на обеспечение постепенного перехода от повышенной двигательной активности к её снижению, на снятие общей возбуждённости и приведению частоты сердечных сокращений ребёнка в норму, при этом сохраняя бодрое, жизнерадостное настроение.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эту часть занятия входят игры малой подвижности: «Молчанка», «Узнай по голосу», «Потянемся к солнышку», «Лови – не лови» и др.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10593" y="3135937"/>
            <a:ext cx="4954133" cy="33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8850" y="816135"/>
            <a:ext cx="658857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/>
              <a:t>	Выбирая игры для занятий, следует руководствоваться такими требованиями:</a:t>
            </a:r>
          </a:p>
          <a:p>
            <a:pPr algn="just"/>
            <a:r>
              <a:rPr lang="ru-RU" sz="1600" dirty="0" smtClean="0"/>
              <a:t> • Учёт возраста и физической подготовленности детей;</a:t>
            </a:r>
          </a:p>
          <a:p>
            <a:pPr algn="just"/>
            <a:r>
              <a:rPr lang="ru-RU" sz="1600" dirty="0" smtClean="0"/>
              <a:t>• Учёт дидактических принципов: доступность, систематичность, повторность;</a:t>
            </a:r>
          </a:p>
          <a:p>
            <a:pPr algn="just"/>
            <a:r>
              <a:rPr lang="ru-RU" sz="1600" dirty="0" smtClean="0"/>
              <a:t>• Учёт физических нагрузок (включение всех мышечных групп, включение игр с различными основными движениями)</a:t>
            </a:r>
          </a:p>
          <a:p>
            <a:pPr algn="just"/>
            <a:r>
              <a:rPr lang="ru-RU" sz="1600" dirty="0" smtClean="0"/>
              <a:t>• Учёт интересов детей (при их желании игры заменять на полюбившиеся)</a:t>
            </a:r>
          </a:p>
          <a:p>
            <a:pPr algn="just"/>
            <a:r>
              <a:rPr lang="ru-RU" sz="1600" dirty="0" smtClean="0"/>
              <a:t>• Ежедневное использование на прогулке хорошо знакомых игр.</a:t>
            </a:r>
          </a:p>
          <a:p>
            <a:endParaRPr lang="ru-RU" sz="1600" dirty="0" smtClean="0"/>
          </a:p>
          <a:p>
            <a:pPr algn="just"/>
            <a:r>
              <a:rPr lang="ru-RU" sz="1600" dirty="0" smtClean="0"/>
              <a:t>	При выборе игр нужно учитывать сезонность, погоду, температуру воздуха.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Подвижные игры и эстафеты следует подбирать так, чтобы дети могли применить приобретённые на физкультурных занятиях умения и навыки в меняющейся обстановке игры. Это помогает закреплению основных движений.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840921"/>
            <a:ext cx="6999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000" dirty="0" smtClean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94162" y="656981"/>
            <a:ext cx="640080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достижения достаточной нагрузки игры повторяются 3 – 5 раз с короткими перерывами 15 – 20 сек. При проведении игр - эстафет в целях увеличения активности детей организуется от 3 до 5 команд, что также позволяет больше упражняться в закрепляемом движении.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вызывает у детей чувство удовольствия, приучает к согласованным действиям, развивает чувство товарищества, учит принимать самостоятельные решения, воспитывает быстроту, ловкость и выносливость.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6922" y="3277962"/>
            <a:ext cx="4188277" cy="239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840921"/>
            <a:ext cx="6999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2708"/>
            <a:ext cx="6408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Начинать занятия на открытом воздухе лучше в тёплое время года: тогда вместе с постепенным снижением температуры воздуха в организме вырабатываются защитные механизмы, предохраняющие его от переохлаждения, происходит приспособление к меняющимся условиям внешних факторов, т. е. повышается закалённость детского организма.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Основным принципом закаливания является постепенность и систематичность. Это в полной мере относится и к физкультурным занятиям на воздухе - проводить занятие надо регулярно.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69770" y="2979964"/>
            <a:ext cx="4189639" cy="26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46025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8029" y="3670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53293" y="177217"/>
            <a:ext cx="625384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Испорченный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телефон»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(Малой подвижности)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выстраиваются в ряд. Первый в ряду шепчет на ухо своему соседу какое-то слово – тот повторяет это слово другому шепотом и так далее. Последний называет услышанное им слово. Обычно названное слово вызывает только смех.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поисках клада»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Возьмите какую-то игрушку, сладость и прочее в качестве «клада». Лучше всего его завернуть в фольгу. Покажите запечатанный «клад» детям и попросите закрыть глаза. Спрячьте «сокровище» на дерево, за пенек, качели, скамейку или еще куда-нибудь. Пусть дети отправляются на поиски. Кто первый найдет «клад», тот и выиграл.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«Речка—берег»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 игры: на игровой площадке проводят 2 параллельные линии. Между ними — «река». Все игроки становятся на берег или на оба берега «реки». Ведущий быстро говорит «В реку!», и игроки прыгают в реку. Ведущий кричит «На берег!», и игроки прыгают на берег. Игрок, который ошибся, выходит из игры. Выигрывает последний игрок, ни разу не ошибившийся. Он становится новым ведущим.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Особые замечания: ведущий может ускорять темп. Все проигравшие игроки после окончания игры прыгают на одной ножке вдоль «речки».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544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Джоны</cp:lastModifiedBy>
  <cp:revision>29</cp:revision>
  <dcterms:created xsi:type="dcterms:W3CDTF">2013-11-19T05:52:05Z</dcterms:created>
  <dcterms:modified xsi:type="dcterms:W3CDTF">2017-04-23T13:56:28Z</dcterms:modified>
</cp:coreProperties>
</file>