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6" r:id="rId3"/>
    <p:sldId id="269" r:id="rId4"/>
    <p:sldId id="267" r:id="rId5"/>
    <p:sldId id="271" r:id="rId6"/>
    <p:sldId id="272" r:id="rId7"/>
    <p:sldId id="268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2" autoAdjust="0"/>
    <p:restoredTop sz="76197" autoAdjust="0"/>
  </p:normalViewPr>
  <p:slideViewPr>
    <p:cSldViewPr>
      <p:cViewPr varScale="1">
        <p:scale>
          <a:sx n="68" d="100"/>
          <a:sy n="68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ru-RU" smtClean="0"/>
              <a:t>27.04.2013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ru-RU" smtClean="0"/>
              <a:t>27.04.2013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 эти образцы рисунков собственными привлекательными изображениями. Вот как это сделать быстро: выделите образец рисунка и удалите его. Затем щелкните значок "Вставка рисунков" внутри рамки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найдите изображение, которое хотите отобразить.</a:t>
            </a:r>
          </a:p>
          <a:p>
            <a:pPr marL="0" algn="l" defTabSz="914400">
              <a:buNone/>
            </a:pPr>
            <a:endParaRPr lang="en-US" dirty="0" smtClean="0"/>
          </a:p>
          <a:p>
            <a:pPr marL="0" algn="l" defTabSz="914400">
              <a:buNone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1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 эти образцы рисунков собственными привлекательными изображениями. Вот как это сделать быстро: выделите образец рисунка и удалите его. Затем щелкните значок "Вставка рисунков" внутри рамки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найдите изображение, которое хотите отобразить.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2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образцы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собственными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привлекательными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изображениями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Вот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как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сделать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быстро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: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выделите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образец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удалите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его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Затем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щелкните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значок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"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Вставка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"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внутри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рамки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найдите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которое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хотите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отобразить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3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 эти образцы рисунков собственными привлекательными изображениями. Вот как это сделать быстро: выделите образец рисунка и удалите его. Затем щелкните значок "Вставка рисунков" внутри рамки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найдите изображение, которое хотите отобразить.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4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23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образцы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собственными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привлекательными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изображениями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Вот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как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сделать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быстро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: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выделите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образец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удалите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его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Затем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щелкните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значок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"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Вставка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"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внутри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рамки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найдите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которое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хотите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отобразить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5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31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1" name="Полилиния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grpSp>
        <p:nvGrpSpPr>
          <p:cNvPr id="44" name="Группа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Сердце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олилиния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3" name="Полилиния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5" name="Полилиния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5" name="Полилиния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Полилиния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Полилиния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8" name="Полилиния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1" name="Полилиния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ердце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Сердце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ердце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олилиния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27.04.2013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27.04.2013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27.04.2013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0" name="Полилиния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Полилиния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олилиния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3" name="Полилиния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олилиния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Полилиния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2" name="Полилиния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4" name="Полилиния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Полилиния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Полилиния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Полилиния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Полилиния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ердце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Сердце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Сердце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олилиния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олилиния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олилиния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2" name="Рисунок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Полилиния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Рисунок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0" name="Полилиния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Рисунок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Полилиния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5" name="Полилиния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лилиния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олилиния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Группа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Полилиния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2" name="Полилиния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" name="Полилиния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Сердце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олилиния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Сердце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Сердце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9" name="Полилиния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Группа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Сердце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олилиния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Сердце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Сердце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Полилиния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" name="Полилиния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4" name="Полилиния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5" name="Полилиния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6" name="Полилиния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0" name="Полилиния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1" name="Полилиния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5" name="Группа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Сердце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Полилиния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0" name="Полилиния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61" name="Полилиния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Полилиния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Полилиния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Группа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олилиния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7" name="Полилиния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олилиния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Полилиния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Полилиния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олилиния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2" name="Полилиния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3" name="Полилиния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олилиния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Полилиния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олилиния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олилиния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8" name="Группа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олилиния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4112" y="1556792"/>
            <a:ext cx="3168352" cy="1571601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ru-RU" sz="60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Курочка-веснянка</a:t>
            </a:r>
            <a:endParaRPr lang="ru-RU" sz="60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>
              <a:spcBef>
                <a:spcPts val="6"/>
              </a:spcBef>
              <a:buNone/>
            </a:pPr>
            <a:r>
              <a:rPr lang="ru-RU" dirty="0" smtClean="0"/>
              <a:t>Вот такие поздравительные открытки малыши приготовили своим родным и близким!</a:t>
            </a:r>
            <a:endParaRPr lang="ru-RU" sz="2400" b="0" i="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980728"/>
            <a:ext cx="3910007" cy="3868609"/>
          </a:xfrm>
        </p:spPr>
      </p:pic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4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Как не легко…</a:t>
            </a:r>
            <a:endParaRPr lang="ru-RU" sz="34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Карина очень озадачена:- Почему пластилин не хочет легко скользить под пальчиками?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r="9010"/>
          <a:stretch>
            <a:fillRect/>
          </a:stretch>
        </p:blipFill>
        <p:spPr/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1152203"/>
            <a:ext cx="5411811" cy="4058858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l" defTabSz="914400">
              <a:spcBef>
                <a:spcPts val="1800"/>
              </a:spcBef>
              <a:buNone/>
            </a:pPr>
            <a:r>
              <a:rPr lang="ru-RU" dirty="0" smtClean="0">
                <a:latin typeface="Cambria"/>
              </a:rPr>
              <a:t>Как же хочется быстрее сделать красоту…</a:t>
            </a:r>
            <a:endParaRPr lang="ru-RU" sz="1600" b="0" i="0" dirty="0">
              <a:latin typeface="Cambria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0" indent="0" algn="l" defTabSz="914400">
              <a:spcBef>
                <a:spcPts val="1800"/>
              </a:spcBef>
              <a:buNone/>
            </a:pPr>
            <a:r>
              <a:rPr lang="ru-RU" dirty="0" smtClean="0">
                <a:latin typeface="Cambria"/>
              </a:rPr>
              <a:t>Мы вместе…</a:t>
            </a:r>
            <a:endParaRPr lang="ru-RU" sz="1600" b="0" i="0" dirty="0">
              <a:latin typeface="Cambria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98" y="566929"/>
            <a:ext cx="4431828" cy="3457208"/>
          </a:xfrm>
        </p:spPr>
      </p:pic>
      <p:pic>
        <p:nvPicPr>
          <p:cNvPr id="15" name="Рисунок 14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72" y="700659"/>
            <a:ext cx="4434840" cy="3326130"/>
          </a:xfrm>
        </p:spPr>
      </p:pic>
    </p:spTree>
    <p:extLst>
      <p:ext uri="{BB962C8B-B14F-4D97-AF65-F5344CB8AC3E}">
        <p14:creationId xmlns:p14="http://schemas.microsoft.com/office/powerpoint/2010/main" val="1601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24" y="980728"/>
            <a:ext cx="4293556" cy="4157699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ru-RU" dirty="0" smtClean="0"/>
              <a:t>Давай, </a:t>
            </a:r>
            <a:r>
              <a:rPr lang="ru-RU" dirty="0" err="1" smtClean="0"/>
              <a:t>Настюша</a:t>
            </a:r>
            <a:r>
              <a:rPr lang="ru-RU" dirty="0" smtClean="0"/>
              <a:t>, мы тебя подождем!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85" y="770226"/>
            <a:ext cx="2251932" cy="2465007"/>
          </a:xfrm>
        </p:spPr>
      </p:pic>
      <p:pic>
        <p:nvPicPr>
          <p:cNvPr id="9" name="Рисунок 8"/>
          <p:cNvPicPr>
            <a:picLocks noGrp="1" noChangeAspect="1"/>
          </p:cNvPicPr>
          <p:nvPr>
            <p:ph type="pic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922" y="558005"/>
            <a:ext cx="2251932" cy="2664296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dirty="0" smtClean="0">
                <a:latin typeface="Cambria"/>
              </a:rPr>
              <a:t>Работать вместе веселее…</a:t>
            </a:r>
            <a:endParaRPr lang="ru-RU" sz="32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87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Начали!!!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3751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ru-RU" smtClean="0"/>
              <a:t>А теперь переходим к самому интересному…..</a:t>
            </a:r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35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Наконец то работа приближается к завершению…..</a:t>
            </a:r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>
          <a:xfrm>
            <a:off x="1334448" y="524853"/>
            <a:ext cx="3061553" cy="2484250"/>
          </a:xfrm>
        </p:spPr>
      </p:pic>
      <p:pic>
        <p:nvPicPr>
          <p:cNvPr id="15" name="Рисунок 14" descr="Съемный диск (F:)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r="3623"/>
          <a:stretch>
            <a:fillRect/>
          </a:stretch>
        </p:blipFill>
        <p:spPr>
          <a:xfrm>
            <a:off x="4813300" y="438150"/>
            <a:ext cx="3062288" cy="248443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ru-RU" dirty="0" smtClean="0"/>
              <a:t>Девчонки очень стараются…</a:t>
            </a:r>
            <a:endParaRPr lang="ru-RU" dirty="0"/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323" y="3354495"/>
            <a:ext cx="3061553" cy="2296164"/>
          </a:xfrm>
        </p:spPr>
      </p:pic>
      <p:pic>
        <p:nvPicPr>
          <p:cNvPr id="17" name="Рисунок 16" descr="Съемный диск (F:)"/>
          <p:cNvPicPr>
            <a:picLocks noGrp="1" noChangeAspect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r="3618"/>
          <a:stretch>
            <a:fillRect/>
          </a:stretch>
        </p:blipFill>
        <p:spPr>
          <a:xfrm>
            <a:off x="4886848" y="590738"/>
            <a:ext cx="3061553" cy="2484250"/>
          </a:xfrm>
        </p:spPr>
      </p:pic>
      <p:sp>
        <p:nvSpPr>
          <p:cNvPr id="11" name="Рисунок 5"/>
          <p:cNvSpPr txBox="1">
            <a:spLocks/>
          </p:cNvSpPr>
          <p:nvPr/>
        </p:nvSpPr>
        <p:spPr>
          <a:xfrm>
            <a:off x="4770242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</p:sp>
      <p:sp>
        <p:nvSpPr>
          <p:cNvPr id="12" name="Рисунок 5"/>
          <p:cNvSpPr txBox="1">
            <a:spLocks/>
          </p:cNvSpPr>
          <p:nvPr/>
        </p:nvSpPr>
        <p:spPr>
          <a:xfrm>
            <a:off x="4748443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</p:sp>
      <p:sp>
        <p:nvSpPr>
          <p:cNvPr id="13" name="Рисунок 5"/>
          <p:cNvSpPr txBox="1">
            <a:spLocks/>
          </p:cNvSpPr>
          <p:nvPr/>
        </p:nvSpPr>
        <p:spPr>
          <a:xfrm>
            <a:off x="4900843" y="6834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</p:sp>
      <p:sp>
        <p:nvSpPr>
          <p:cNvPr id="14" name="Рисунок 5"/>
          <p:cNvSpPr txBox="1">
            <a:spLocks/>
          </p:cNvSpPr>
          <p:nvPr/>
        </p:nvSpPr>
        <p:spPr>
          <a:xfrm>
            <a:off x="7789671" y="3260452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41" y="683470"/>
            <a:ext cx="2844005" cy="23304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795" y="3354495"/>
            <a:ext cx="3019429" cy="24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Вот и наши чудесные работы!!!!!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98" y="700265"/>
            <a:ext cx="4431828" cy="3323871"/>
          </a:xfrm>
        </p:spPr>
      </p:pic>
      <p:pic>
        <p:nvPicPr>
          <p:cNvPr id="9" name="Рисунок 8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72" y="700659"/>
            <a:ext cx="4434840" cy="332613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ru-RU" dirty="0" smtClean="0"/>
              <a:t>Наша выставка пасхальных открыток</a:t>
            </a:r>
          </a:p>
          <a:p>
            <a:r>
              <a:rPr lang="ru-RU" dirty="0" smtClean="0"/>
              <a:t>                  «Курочка – веснянка»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9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rtSoft_16x9_TP103417342.potx" id="{02743E39-1E5D-474E-AB93-4C63E86396EB}" vid="{F5F5FD73-B237-42D1-B416-1FA19B616236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Фотоальбом, оформленный расцветающими сердцами (широкоэкранный формат)</Template>
  <TotalTime>0</TotalTime>
  <Words>282</Words>
  <Application>Microsoft Office PowerPoint</Application>
  <PresentationFormat>Широкоэкранный</PresentationFormat>
  <Paragraphs>25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Cambria</vt:lpstr>
      <vt:lpstr>HEARTSOFT 16X9</vt:lpstr>
      <vt:lpstr>Курочка-веснянка</vt:lpstr>
      <vt:lpstr>Как не легко…</vt:lpstr>
      <vt:lpstr>Презентация PowerPoint</vt:lpstr>
      <vt:lpstr>Работать вместе веселее…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Курочка-веснянка</dc:title>
  <dc:creator/>
  <cp:keywords/>
  <cp:lastModifiedBy/>
  <cp:revision>1</cp:revision>
  <dcterms:created xsi:type="dcterms:W3CDTF">2013-04-27T16:52:36Z</dcterms:created>
  <dcterms:modified xsi:type="dcterms:W3CDTF">2013-04-27T17:42:20Z</dcterms:modified>
  <cp:contentStatus>Окончательное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  <property fmtid="{D5CDD505-2E9C-101B-9397-08002B2CF9AE}" pid="3" name="_MarkAsFinal">
    <vt:bool>true</vt:bool>
  </property>
</Properties>
</file>