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0" r:id="rId3"/>
    <p:sldId id="259" r:id="rId4"/>
    <p:sldId id="260" r:id="rId5"/>
    <p:sldId id="261" r:id="rId6"/>
    <p:sldId id="262" r:id="rId7"/>
    <p:sldId id="266" r:id="rId8"/>
    <p:sldId id="263" r:id="rId9"/>
    <p:sldId id="265" r:id="rId10"/>
    <p:sldId id="267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3613" autoAdjust="0"/>
  </p:normalViewPr>
  <p:slideViewPr>
    <p:cSldViewPr>
      <p:cViewPr varScale="1">
        <p:scale>
          <a:sx n="105" d="100"/>
          <a:sy n="105" d="100"/>
        </p:scale>
        <p:origin x="-90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DA17F-6596-4290-B7AD-07CE72D5F6B4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FBFB6-C06C-48C0-975C-7B35A57A8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76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FBFB6-C06C-48C0-975C-7B35A57A859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4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3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520" y="0"/>
            <a:ext cx="925252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smtClean="0">
              <a:solidFill>
                <a:schemeClr val="tx1"/>
              </a:solidFill>
            </a:endParaRPr>
          </a:p>
          <a:p>
            <a:pPr algn="ctr"/>
            <a:r>
              <a:rPr lang="ru-RU" smtClean="0">
                <a:solidFill>
                  <a:schemeClr val="tx1"/>
                </a:solidFill>
              </a:rPr>
              <a:t>С </a:t>
            </a:r>
            <a:r>
              <a:rPr lang="ru-RU" dirty="0" smtClean="0">
                <a:solidFill>
                  <a:schemeClr val="tx1"/>
                </a:solidFill>
              </a:rPr>
              <a:t>использованием </a:t>
            </a:r>
            <a:r>
              <a:rPr lang="ru-RU" smtClean="0">
                <a:solidFill>
                  <a:schemeClr val="tx1"/>
                </a:solidFill>
              </a:rPr>
              <a:t>педагогической технологии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Воспитатель ГБДОУ детский сад №86 Приморского района СПб: </a:t>
            </a:r>
            <a:r>
              <a:rPr lang="ru-RU" sz="1200" dirty="0" err="1" smtClean="0">
                <a:solidFill>
                  <a:schemeClr val="tx1"/>
                </a:solidFill>
              </a:rPr>
              <a:t>Шарова</a:t>
            </a:r>
            <a:r>
              <a:rPr lang="ru-RU" sz="1200" dirty="0" smtClean="0">
                <a:solidFill>
                  <a:schemeClr val="tx1"/>
                </a:solidFill>
              </a:rPr>
              <a:t> Мария Юрьевна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08720"/>
            <a:ext cx="77048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Каменная кладовая</a:t>
            </a:r>
            <a:endParaRPr lang="ru-RU" sz="5400" b="1" cap="none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275856" y="3253015"/>
            <a:ext cx="1967270" cy="1872208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971600" y="3212976"/>
            <a:ext cx="1946473" cy="2016224"/>
          </a:xfrm>
          <a:prstGeom prst="pentagon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5875055" y="3260751"/>
            <a:ext cx="1937901" cy="1944216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1"/>
            <a:ext cx="4051101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0"/>
            <a:ext cx="9505056" cy="69573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07053" y="1000108"/>
            <a:ext cx="69299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Какими камнями можно рисовать ?</a:t>
            </a:r>
            <a:endParaRPr lang="ru-RU" sz="2800" b="1" cap="none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Табличка 3"/>
          <p:cNvSpPr/>
          <p:nvPr/>
        </p:nvSpPr>
        <p:spPr>
          <a:xfrm>
            <a:off x="1498168" y="1665740"/>
            <a:ext cx="2639216" cy="1690769"/>
          </a:xfrm>
          <a:prstGeom prst="plaqu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абличка 4"/>
          <p:cNvSpPr/>
          <p:nvPr/>
        </p:nvSpPr>
        <p:spPr>
          <a:xfrm>
            <a:off x="5113827" y="4317676"/>
            <a:ext cx="2428892" cy="1928826"/>
          </a:xfrm>
          <a:prstGeom prst="plaqu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абличка 5"/>
          <p:cNvSpPr/>
          <p:nvPr/>
        </p:nvSpPr>
        <p:spPr>
          <a:xfrm>
            <a:off x="1485374" y="4321678"/>
            <a:ext cx="2428892" cy="1928826"/>
          </a:xfrm>
          <a:prstGeom prst="plaqu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абличка 7"/>
          <p:cNvSpPr/>
          <p:nvPr/>
        </p:nvSpPr>
        <p:spPr>
          <a:xfrm>
            <a:off x="5018738" y="1643016"/>
            <a:ext cx="2500330" cy="1713493"/>
          </a:xfrm>
          <a:prstGeom prst="plaqu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0798" y="188641"/>
            <a:ext cx="22253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Подумай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089" y="3356509"/>
            <a:ext cx="1847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71996" y="3429000"/>
            <a:ext cx="10858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Грифель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51245" y="3438983"/>
            <a:ext cx="12971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звестняк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77588" y="6312679"/>
            <a:ext cx="6597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Мел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80271" y="6304064"/>
            <a:ext cx="7772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голь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293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928671"/>
            <a:ext cx="571504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cap="none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Камни образовавшиеся</a:t>
            </a:r>
          </a:p>
          <a:p>
            <a:pPr algn="ctr"/>
            <a:r>
              <a:rPr lang="ru-RU" sz="2800" b="1" cap="none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из растений и животных</a:t>
            </a:r>
            <a:endParaRPr lang="ru-RU" sz="2800" b="1" cap="none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Табличка 3"/>
          <p:cNvSpPr/>
          <p:nvPr/>
        </p:nvSpPr>
        <p:spPr>
          <a:xfrm>
            <a:off x="1428728" y="2214554"/>
            <a:ext cx="1714512" cy="1143008"/>
          </a:xfrm>
          <a:prstGeom prst="plaqu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абличка 4"/>
          <p:cNvSpPr/>
          <p:nvPr/>
        </p:nvSpPr>
        <p:spPr>
          <a:xfrm>
            <a:off x="1571604" y="4643446"/>
            <a:ext cx="1643074" cy="1500198"/>
          </a:xfrm>
          <a:prstGeom prst="plaqu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абличка 5"/>
          <p:cNvSpPr/>
          <p:nvPr/>
        </p:nvSpPr>
        <p:spPr>
          <a:xfrm>
            <a:off x="6072198" y="2214554"/>
            <a:ext cx="1714512" cy="1214446"/>
          </a:xfrm>
          <a:prstGeom prst="plaqu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абличка 6"/>
          <p:cNvSpPr/>
          <p:nvPr/>
        </p:nvSpPr>
        <p:spPr>
          <a:xfrm>
            <a:off x="3750431" y="3236865"/>
            <a:ext cx="1643074" cy="1428760"/>
          </a:xfrm>
          <a:prstGeom prst="plaqu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абличка 7"/>
          <p:cNvSpPr/>
          <p:nvPr/>
        </p:nvSpPr>
        <p:spPr>
          <a:xfrm>
            <a:off x="6143636" y="4572008"/>
            <a:ext cx="1643074" cy="1571636"/>
          </a:xfrm>
          <a:prstGeom prst="plaqu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79912" y="116633"/>
            <a:ext cx="27637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Так бывает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03305" y="3357562"/>
            <a:ext cx="17684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каменелости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77123" y="3400339"/>
            <a:ext cx="9761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</a:t>
            </a:r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оралл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00525" y="4595410"/>
            <a:ext cx="9428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Янтарь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29916" y="6155584"/>
            <a:ext cx="13264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Жемчуг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29119" y="6155584"/>
            <a:ext cx="7772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Уголь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0"/>
            <a:ext cx="9324528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абличка 2"/>
          <p:cNvSpPr/>
          <p:nvPr/>
        </p:nvSpPr>
        <p:spPr>
          <a:xfrm>
            <a:off x="1393009" y="1628800"/>
            <a:ext cx="6357982" cy="3357586"/>
          </a:xfrm>
          <a:prstGeom prst="plaqu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5143512"/>
            <a:ext cx="3714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Молодцы!</a:t>
            </a:r>
            <a:endParaRPr lang="ru-RU" sz="5400" b="1" cap="none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72383" y="-747463"/>
            <a:ext cx="384383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/>
            </a:r>
            <a:b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Мы всё знаем о …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179512" y="89248"/>
            <a:ext cx="8856984" cy="6768752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Цель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азвивать эстетическое восприятие неживой природы и познавательную активность в процессе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эксперементирования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 Способствовать самостоятельному выявлению скрытых свойств объектов, познакомить с особенностями камней и их свойствами.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Задачи с интеграцией образовательных областей:</a:t>
            </a:r>
          </a:p>
          <a:p>
            <a:r>
              <a:rPr lang="ru-RU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Обучающие</a:t>
            </a:r>
            <a:r>
              <a:rPr lang="ru-RU" sz="1600" u="sng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: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Закреплять 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знания детей о сказках, где встречаются названия </a:t>
            </a: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камней;</a:t>
            </a:r>
          </a:p>
          <a:p>
            <a:pPr marL="285750" lvl="0" indent="-285750">
              <a:buFontTx/>
              <a:buChar char="-"/>
            </a:pP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Закреплять умение детей классифицировать предметы  по признакам съедобное не съедобное, тонет не тонет, рисует не </a:t>
            </a: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рисует;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Упражнять 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детей в различии понятий «живая и неживая» природа. </a:t>
            </a: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(Познавательное развитие)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Активизировать 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словарь детей в названиях камней- гранит, </a:t>
            </a:r>
            <a:r>
              <a:rPr lang="ru-RU" sz="1600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ракушечкик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, булыжник, песчаник, известняк, керамзит, грифель, янтарь, коралл</a:t>
            </a: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 (Речевое </a:t>
            </a:r>
            <a:r>
              <a:rPr lang="ru-RU" sz="16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развитие</a:t>
            </a:r>
            <a:r>
              <a:rPr lang="ru-RU" sz="1600" b="1" dirty="0" smtClean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ru-RU" sz="1600" b="1" u="sng" dirty="0" smtClean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Развивающие</a:t>
            </a:r>
            <a:r>
              <a:rPr lang="ru-RU" sz="1600" u="sng" dirty="0" smtClean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:</a:t>
            </a:r>
          </a:p>
          <a:p>
            <a:pPr marL="285750" lvl="0" indent="-285750">
              <a:buFontTx/>
              <a:buChar char="-"/>
            </a:pP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Способствовать развитию связанной речи, закреплять умение отвечать на вопросы полным предложением</a:t>
            </a: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; (Речевое развитие)</a:t>
            </a:r>
            <a:endParaRPr lang="ru-RU" sz="1600" dirty="0">
              <a:solidFill>
                <a:prstClr val="black">
                  <a:lumMod val="95000"/>
                  <a:lumOff val="5000"/>
                </a:prstClr>
              </a:solidFill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Развивать память, внимание, логическое мышление. 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(Познавательное развитие)</a:t>
            </a:r>
          </a:p>
          <a:p>
            <a:r>
              <a:rPr lang="ru-RU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Воспитательные</a:t>
            </a:r>
            <a:r>
              <a:rPr lang="ru-RU" sz="1600" u="sng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Воспитывать бережное отношение к природе.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Воспитывать уважительное отношение к товарищам и воспитателю.(Социально-коммуникативное развитие)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41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2536" y="0"/>
            <a:ext cx="9396536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00167" y="1214422"/>
            <a:ext cx="19288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серёжках</a:t>
            </a:r>
            <a:endParaRPr lang="ru-RU" sz="2400" b="1" cap="none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5" y="1214422"/>
            <a:ext cx="1428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 мамы</a:t>
            </a:r>
            <a:endParaRPr lang="ru-RU" sz="2400" b="1" cap="none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1214423"/>
            <a:ext cx="12858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огнём</a:t>
            </a:r>
            <a:endParaRPr lang="ru-RU" sz="2400" b="1" cap="none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1214423"/>
            <a:ext cx="11430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горит</a:t>
            </a:r>
            <a:endParaRPr lang="ru-RU" sz="2400" b="1" cap="none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86644" y="1214422"/>
            <a:ext cx="21431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cap="none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</a:t>
            </a:r>
            <a:endParaRPr lang="ru-RU" sz="2400" b="1" cap="none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1643051"/>
            <a:ext cx="14287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cap="none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пыли</a:t>
            </a:r>
            <a:endParaRPr lang="ru-RU" sz="2400" b="1" cap="none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1643051"/>
            <a:ext cx="1857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</a:t>
            </a:r>
            <a:r>
              <a:rPr lang="ru-RU" sz="2400" b="1" cap="none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 дороге</a:t>
            </a:r>
            <a:endParaRPr lang="ru-RU" sz="2400" b="1" cap="none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1643051"/>
            <a:ext cx="20717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ненужный</a:t>
            </a:r>
            <a:endParaRPr lang="ru-RU" sz="2400" b="1" cap="none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1643050"/>
            <a:ext cx="17145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лежит,</a:t>
            </a:r>
            <a:endParaRPr lang="ru-RU" sz="2400" b="1" cap="none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2071678"/>
            <a:ext cx="164307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cap="none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Меняет</a:t>
            </a:r>
            <a:endParaRPr lang="ru-RU" sz="2400" b="1" cap="none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2071679"/>
            <a:ext cx="1857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2400" b="1" cap="none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 форму,</a:t>
            </a:r>
            <a:endParaRPr lang="ru-RU" sz="2400" b="1" cap="none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2071678"/>
            <a:ext cx="164307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cap="none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меняет</a:t>
            </a:r>
            <a:endParaRPr lang="ru-RU" sz="2400" b="1" cap="none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2071679"/>
            <a:ext cx="1785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2400" b="1" cap="none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 цвет,</a:t>
            </a:r>
            <a:endParaRPr lang="ru-RU" sz="2400" b="1" cap="none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59632" y="2500306"/>
            <a:ext cx="238367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cap="none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 в стройке</a:t>
            </a:r>
            <a:endParaRPr lang="ru-RU" sz="2400" b="1" cap="none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00431" y="2500307"/>
            <a:ext cx="135732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cap="none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годится</a:t>
            </a:r>
            <a:endParaRPr lang="ru-RU" sz="2400" b="1" cap="none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43438" y="2500306"/>
            <a:ext cx="2214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 тысячу</a:t>
            </a:r>
            <a:endParaRPr lang="ru-RU" sz="2400" b="1" cap="none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00826" y="2500307"/>
            <a:ext cx="10715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cap="none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лет?</a:t>
            </a:r>
            <a:endParaRPr lang="ru-RU" sz="2400" b="1" cap="none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Табличка 20"/>
          <p:cNvSpPr/>
          <p:nvPr/>
        </p:nvSpPr>
        <p:spPr>
          <a:xfrm>
            <a:off x="1928794" y="3357562"/>
            <a:ext cx="5072098" cy="2786082"/>
          </a:xfrm>
          <a:prstGeom prst="plaqu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54874" y="116632"/>
            <a:ext cx="288876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Отгадай</a:t>
            </a:r>
            <a:endParaRPr lang="ru-RU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0"/>
            <a:ext cx="925252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18930" y="1285861"/>
            <a:ext cx="51061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Где можно найти камни?</a:t>
            </a:r>
            <a:endParaRPr lang="ru-RU" sz="3200" b="1" cap="none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Табличка 3"/>
          <p:cNvSpPr/>
          <p:nvPr/>
        </p:nvSpPr>
        <p:spPr>
          <a:xfrm>
            <a:off x="1043608" y="2204864"/>
            <a:ext cx="3290708" cy="3408469"/>
          </a:xfrm>
          <a:prstGeom prst="plaqu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абличка 5"/>
          <p:cNvSpPr/>
          <p:nvPr/>
        </p:nvSpPr>
        <p:spPr>
          <a:xfrm>
            <a:off x="4716016" y="2204864"/>
            <a:ext cx="3096344" cy="3291848"/>
          </a:xfrm>
          <a:prstGeom prst="plaqu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0"/>
            <a:ext cx="36003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Скажи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324528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абличка 3"/>
          <p:cNvSpPr/>
          <p:nvPr/>
        </p:nvSpPr>
        <p:spPr>
          <a:xfrm>
            <a:off x="5072066" y="3429000"/>
            <a:ext cx="2428892" cy="3143272"/>
          </a:xfrm>
          <a:prstGeom prst="plaqu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абличка 4"/>
          <p:cNvSpPr/>
          <p:nvPr/>
        </p:nvSpPr>
        <p:spPr>
          <a:xfrm>
            <a:off x="1643042" y="4214818"/>
            <a:ext cx="2428892" cy="2071702"/>
          </a:xfrm>
          <a:prstGeom prst="plaqu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абличка 5"/>
          <p:cNvSpPr/>
          <p:nvPr/>
        </p:nvSpPr>
        <p:spPr>
          <a:xfrm>
            <a:off x="5072066" y="1000108"/>
            <a:ext cx="2428892" cy="2000264"/>
          </a:xfrm>
          <a:prstGeom prst="plaqu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абличка 6"/>
          <p:cNvSpPr/>
          <p:nvPr/>
        </p:nvSpPr>
        <p:spPr>
          <a:xfrm>
            <a:off x="1714480" y="857232"/>
            <a:ext cx="2357454" cy="3071834"/>
          </a:xfrm>
          <a:prstGeom prst="plaqu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99854" y="188641"/>
            <a:ext cx="70325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В каких сказках говорят о камнях 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0"/>
            <a:ext cx="9324528" cy="7029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38038" y="1071546"/>
            <a:ext cx="49089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cap="none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Из каких пород камней</a:t>
            </a:r>
            <a:r>
              <a:rPr lang="ru-RU" sz="32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cap="none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строятся дома?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1214414" y="2214554"/>
            <a:ext cx="2000264" cy="1285884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3714744" y="2214554"/>
            <a:ext cx="1928826" cy="1357322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1428728" y="4286256"/>
            <a:ext cx="1928826" cy="1643074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6000760" y="2143116"/>
            <a:ext cx="1785950" cy="1357322"/>
          </a:xfrm>
          <a:prstGeom prst="hexagon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3929058" y="4214818"/>
            <a:ext cx="1857388" cy="1714512"/>
          </a:xfrm>
          <a:prstGeom prst="hexagon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6143636" y="4143380"/>
            <a:ext cx="2071702" cy="1714512"/>
          </a:xfrm>
          <a:prstGeom prst="hexagon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29058" y="3571876"/>
            <a:ext cx="135732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cap="none" spc="1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гранит</a:t>
            </a:r>
            <a:endParaRPr lang="ru-RU" sz="2000" b="1" cap="none" spc="1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75" y="3500438"/>
            <a:ext cx="142876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cap="none" spc="1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кирпич</a:t>
            </a:r>
            <a:endParaRPr lang="ru-RU" sz="2000" b="1" cap="none" spc="1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3500438"/>
            <a:ext cx="150019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cap="none" spc="1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булыжник</a:t>
            </a:r>
            <a:endParaRPr lang="ru-RU" sz="2000" b="1" cap="none" spc="1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43636" y="5857892"/>
            <a:ext cx="19567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cap="none" spc="1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ракушечник</a:t>
            </a:r>
            <a:endParaRPr lang="ru-RU" sz="2000" b="1" cap="none" spc="1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43042" y="5929330"/>
            <a:ext cx="142876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cap="none" spc="1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песчаник</a:t>
            </a:r>
            <a:endParaRPr lang="ru-RU" sz="2000" b="1" cap="none" spc="1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5857892"/>
            <a:ext cx="150019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известняк</a:t>
            </a:r>
            <a:endParaRPr lang="ru-RU" sz="2000" b="1" cap="none" spc="1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35774" y="71439"/>
            <a:ext cx="18883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Скажи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324528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Вертикальный свиток 1"/>
          <p:cNvSpPr/>
          <p:nvPr/>
        </p:nvSpPr>
        <p:spPr>
          <a:xfrm flipH="1" flipV="1">
            <a:off x="-900608" y="6957392"/>
            <a:ext cx="400542" cy="149806"/>
          </a:xfrm>
          <a:prstGeom prst="verticalScroll">
            <a:avLst/>
          </a:pr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Капля 10"/>
          <p:cNvSpPr/>
          <p:nvPr/>
        </p:nvSpPr>
        <p:spPr>
          <a:xfrm rot="20621694">
            <a:off x="3202426" y="1901143"/>
            <a:ext cx="2148881" cy="2165933"/>
          </a:xfrm>
          <a:prstGeom prst="teardrop">
            <a:avLst>
              <a:gd name="adj" fmla="val 146804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5941994" y="1428736"/>
            <a:ext cx="2806470" cy="2576328"/>
          </a:xfrm>
          <a:prstGeom prst="flowChartProcess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абличка 16"/>
          <p:cNvSpPr/>
          <p:nvPr/>
        </p:nvSpPr>
        <p:spPr>
          <a:xfrm>
            <a:off x="2339752" y="4149080"/>
            <a:ext cx="4032448" cy="2257567"/>
          </a:xfrm>
          <a:prstGeom prst="plaqu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06966" y="116633"/>
            <a:ext cx="49573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Как соединить камни 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395536" y="1643049"/>
            <a:ext cx="2403186" cy="2362015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-531440"/>
            <a:ext cx="9252520" cy="73894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71438" y="3573016"/>
            <a:ext cx="3036083" cy="2592288"/>
          </a:xfrm>
          <a:prstGeom prst="flowChartProcess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3107520" y="1412776"/>
            <a:ext cx="2904639" cy="2520280"/>
          </a:xfrm>
          <a:prstGeom prst="flowChartProcess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6012160" y="3573016"/>
            <a:ext cx="2880320" cy="2592288"/>
          </a:xfrm>
          <a:prstGeom prst="flowChartProcess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27820" y="646331"/>
            <a:ext cx="278433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cap="none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Что лишнее?</a:t>
            </a:r>
            <a:endParaRPr lang="ru-RU" sz="3200" b="1" cap="none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29540" y="0"/>
            <a:ext cx="22386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Поиграем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2536" y="-243408"/>
            <a:ext cx="9720064" cy="727280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04714" y="1071547"/>
            <a:ext cx="31345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cap="none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Тонет не тонет</a:t>
            </a:r>
            <a:endParaRPr lang="ru-RU" sz="3200" b="1" cap="none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Блок-схема: ручное управление 4"/>
          <p:cNvSpPr/>
          <p:nvPr/>
        </p:nvSpPr>
        <p:spPr>
          <a:xfrm>
            <a:off x="1403648" y="1892898"/>
            <a:ext cx="6336704" cy="4704454"/>
          </a:xfrm>
          <a:prstGeom prst="flowChartManualOperati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4402318" y="4491580"/>
            <a:ext cx="1215016" cy="1063590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естиугольник 3"/>
          <p:cNvSpPr/>
          <p:nvPr/>
        </p:nvSpPr>
        <p:spPr>
          <a:xfrm>
            <a:off x="3291140" y="2828888"/>
            <a:ext cx="1132142" cy="914400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45868" y="188641"/>
            <a:ext cx="14182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Опыт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457782"/>
            <a:ext cx="29158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Керамзит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20272" y="5457782"/>
            <a:ext cx="15841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Булыжник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757 C 0.00434 -0.07986 0.00746 -0.08357 0.00868 -0.08843 C 0.00972 -0.09283 0.0118 -0.10139 0.0118 -0.10139 C 0.01232 -0.15255 -0.00556 -0.21806 0.02153 -0.25417 C 0.02587 -0.26598 0.03038 -0.26621 0.03923 -0.2713 C 0.04705 -0.2757 0.05399 -0.28195 0.0618 -0.28635 C 0.0691 -0.29051 0.07691 -0.29167 0.08437 -0.29491 C 0.09705 -0.2919 0.10694 -0.28936 0.11823 -0.28195 C 0.12482 -0.27755 0.12916 -0.27014 0.13611 -0.2669 C 0.1401 -0.26297 0.1434 -0.25787 0.14739 -0.25417 C 0.15035 -0.25139 0.15399 -0.25023 0.15694 -0.24769 C 0.16111 -0.24028 0.16597 -0.2338 0.16996 -0.22616 C 0.16944 -0.22338 0.16823 -0.22061 0.16823 -0.2176 C 0.16823 -0.21181 0.16996 -0.20023 0.16996 -0.20023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055 C -0.00069 0.0287 0.00122 0.01273 0.00226 0.00926 C 0.00417 0.00324 0.00868 -0.00811 0.00868 -0.00787 C 0.01094 -0.02709 0.01511 -0.04445 0.01667 -0.06389 C 0.01615 -0.08611 0.01597 -0.10834 0.01511 -0.13056 C 0.01493 -0.13658 0.00972 -0.15625 0.00712 -0.16065 C 0.00278 -0.16783 -0.00798 -0.17107 -0.01389 -0.17361 C -0.01753 -0.17523 -0.02743 -0.18125 -0.03003 -0.18218 C -0.03906 -0.18519 -0.04844 -0.18565 -0.05746 -0.18866 C -0.06736 -0.19537 -0.09722 -0.20625 -0.11059 -0.21019 C -0.1309 -0.21621 -0.11406 -0.2088 -0.12847 -0.21459 C -0.1316 -0.21598 -0.13802 -0.21875 -0.13802 -0.21852 C -0.13941 -0.21852 -0.15868 -0.21713 -0.16389 -0.21459 C -0.1658 -0.21366 -0.16701 -0.21135 -0.16875 -0.21019 C -0.18073 -0.20209 -0.19219 -0.19653 -0.2026 -0.18449 C -0.21632 -0.16875 -0.20278 -0.18102 -0.21389 -0.17153 C -0.21493 -0.16945 -0.2158 -0.1669 -0.21719 -0.16505 C -0.21857 -0.1632 -0.22066 -0.1625 -0.22187 -0.16065 C -0.22448 -0.15672 -0.22847 -0.14792 -0.22847 -0.14769 C -0.2316 -0.13496 -0.23403 -0.12014 -0.23976 -0.10903 C -0.24705 -0.05973 -0.26545 -0.01436 -0.26545 0.03703 " pathEditMode="relative" rAng="0" ptsTypes="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278</Words>
  <Application>Microsoft Office PowerPoint</Application>
  <PresentationFormat>Экран (4:3)</PresentationFormat>
  <Paragraphs>91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Наталия-2</cp:lastModifiedBy>
  <cp:revision>69</cp:revision>
  <dcterms:created xsi:type="dcterms:W3CDTF">2014-10-02T18:57:48Z</dcterms:created>
  <dcterms:modified xsi:type="dcterms:W3CDTF">2021-09-13T10:06:23Z</dcterms:modified>
</cp:coreProperties>
</file>