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E69A-F072-4FF8-A6DF-A9CB0750142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4B4E-A48B-467F-AAC1-6A4B62F8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lorful_balloons_background_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3143248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2800" i="1" dirty="0" smtClean="0"/>
              <a:t>Использование камешков </a:t>
            </a:r>
            <a:r>
              <a:rPr lang="ru-RU" sz="2800" i="1" dirty="0" err="1" smtClean="0"/>
              <a:t>Марблс</a:t>
            </a:r>
            <a:r>
              <a:rPr lang="ru-RU" sz="2800" i="1" dirty="0" smtClean="0"/>
              <a:t> в работе с детьми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528638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Выполнила: Донских Л.В.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000108"/>
            <a:ext cx="67151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Марблс</a:t>
            </a:r>
            <a:r>
              <a:rPr lang="ru-RU" b="1" dirty="0" smtClean="0"/>
              <a:t> </a:t>
            </a:r>
            <a:r>
              <a:rPr lang="ru-RU" dirty="0" smtClean="0"/>
              <a:t>– одна из самых популярных детских игр на Западе.</a:t>
            </a:r>
          </a:p>
          <a:p>
            <a:r>
              <a:rPr lang="ru-RU" dirty="0" smtClean="0"/>
              <a:t>   Можно с уверенностью предположить, что игра в </a:t>
            </a:r>
            <a:r>
              <a:rPr lang="ru-RU" dirty="0" err="1" smtClean="0"/>
              <a:t>марблс</a:t>
            </a:r>
            <a:r>
              <a:rPr lang="ru-RU" dirty="0" smtClean="0"/>
              <a:t> ведет свою историю от времен нашего пещерного предка, когда маленькие неандертальцы играли в свободное время мелкой галькой или шариками из глины.</a:t>
            </a:r>
          </a:p>
          <a:p>
            <a:endParaRPr lang="ru-RU" dirty="0"/>
          </a:p>
          <a:p>
            <a:r>
              <a:rPr lang="ru-RU" b="1" dirty="0" err="1" smtClean="0"/>
              <a:t>Марблс</a:t>
            </a:r>
            <a:r>
              <a:rPr lang="ru-RU" b="1" dirty="0" smtClean="0"/>
              <a:t> </a:t>
            </a:r>
            <a:r>
              <a:rPr lang="ru-RU" dirty="0" smtClean="0"/>
              <a:t> делались из кремня, камня и обожженной глины. Шарики из глины, предназначенные для игры, были найдены в пирамидах Египта и на местах древних городов Ацтеков.</a:t>
            </a:r>
          </a:p>
          <a:p>
            <a:endParaRPr lang="ru-RU" dirty="0"/>
          </a:p>
          <a:p>
            <a:r>
              <a:rPr lang="ru-RU" b="1" dirty="0" err="1" smtClean="0"/>
              <a:t>Марблс</a:t>
            </a:r>
            <a:r>
              <a:rPr lang="ru-RU" b="1" dirty="0" smtClean="0"/>
              <a:t> </a:t>
            </a:r>
            <a:r>
              <a:rPr lang="ru-RU" dirty="0" smtClean="0"/>
              <a:t>– в переводе означает «мраморный». Шарики </a:t>
            </a:r>
            <a:r>
              <a:rPr lang="ru-RU" dirty="0" err="1" smtClean="0"/>
              <a:t>Марблс</a:t>
            </a:r>
            <a:r>
              <a:rPr lang="ru-RU" dirty="0" smtClean="0"/>
              <a:t> берут своё начало от развлечений древних римлян и греков. Они объединяют в себе морскую волну, звездную пыль, янтарь и каплю воды.</a:t>
            </a:r>
          </a:p>
          <a:p>
            <a:r>
              <a:rPr lang="ru-RU" dirty="0" smtClean="0"/>
              <a:t>Современные </a:t>
            </a:r>
            <a:r>
              <a:rPr lang="ru-RU" dirty="0" err="1" smtClean="0"/>
              <a:t>Марблс</a:t>
            </a:r>
            <a:r>
              <a:rPr lang="ru-RU" dirty="0" smtClean="0"/>
              <a:t> делаются из силикатного песка, золы и соды, которые расплавляются в печи. С помощью специальных красителей стеклу придают самые разнообразные расцветки.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ds05.infourok.ru/uploads/ex/0b26/000b55c5-b300f2dc/hello_html_m570587b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3746192" cy="2051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000372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Шарики </a:t>
            </a:r>
            <a:r>
              <a:rPr lang="ru-RU" dirty="0" err="1" smtClean="0"/>
              <a:t>Марблс</a:t>
            </a:r>
            <a:r>
              <a:rPr lang="ru-RU" dirty="0" smtClean="0"/>
              <a:t> очень красивые, гладкие, прозрачные, разных форм и расцветок, очень приятны на ощупь. Так эстетическая привлекательность </a:t>
            </a:r>
            <a:r>
              <a:rPr lang="ru-RU" dirty="0" err="1" smtClean="0"/>
              <a:t>Марблс</a:t>
            </a:r>
            <a:r>
              <a:rPr lang="ru-RU" dirty="0" smtClean="0"/>
              <a:t> усилила интерес к этой игре у современных детей, в противовес новейшим, высокотехнологичным игрушкам.</a:t>
            </a:r>
          </a:p>
          <a:p>
            <a:r>
              <a:rPr lang="ru-RU" dirty="0" smtClean="0"/>
              <a:t>   Игры с шариками </a:t>
            </a:r>
            <a:r>
              <a:rPr lang="ru-RU" dirty="0" err="1" smtClean="0"/>
              <a:t>Марблс</a:t>
            </a:r>
            <a:r>
              <a:rPr lang="ru-RU" dirty="0" smtClean="0"/>
              <a:t> – это физическое и умственное развитие ребенка.</a:t>
            </a:r>
          </a:p>
          <a:p>
            <a:r>
              <a:rPr lang="ru-RU" dirty="0" smtClean="0"/>
              <a:t>   Применение камушков </a:t>
            </a:r>
            <a:r>
              <a:rPr lang="ru-RU" dirty="0" err="1" smtClean="0"/>
              <a:t>Марблс</a:t>
            </a:r>
            <a:r>
              <a:rPr lang="ru-RU" dirty="0" smtClean="0"/>
              <a:t> это один из нетрадиционных приемов обучения, интересный для детей.</a:t>
            </a:r>
          </a:p>
          <a:p>
            <a:r>
              <a:rPr lang="ru-RU" dirty="0" smtClean="0"/>
              <a:t>   Тактильные ощущения, мелкая моторика, мыслительные операции развиваются в игре с </a:t>
            </a:r>
            <a:r>
              <a:rPr lang="ru-RU" dirty="0" err="1" smtClean="0"/>
              <a:t>Марблс</a:t>
            </a:r>
            <a:r>
              <a:rPr lang="ru-RU" dirty="0" smtClean="0"/>
              <a:t>, а значит движения пальцев рук стимулируют деятельность ЦНС и ускоряют развитие речи ребенка.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71435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Задачи, которые решаются при использовании шариков </a:t>
            </a:r>
            <a:r>
              <a:rPr lang="ru-RU" b="1" dirty="0" err="1" smtClean="0"/>
              <a:t>Марблс</a:t>
            </a:r>
            <a:r>
              <a:rPr lang="ru-RU" b="1" dirty="0" smtClean="0"/>
              <a:t> в играх и упражнениях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Формируется ориентировка на листе бумаги.</a:t>
            </a:r>
          </a:p>
          <a:p>
            <a:pPr>
              <a:buFontTx/>
              <a:buChar char="-"/>
            </a:pPr>
            <a:r>
              <a:rPr lang="ru-RU" dirty="0" smtClean="0"/>
              <a:t> Отрабатывать навык правильного произношения звуков, четкого произношения отдельных слов и фраз.</a:t>
            </a:r>
          </a:p>
          <a:p>
            <a:pPr>
              <a:buFontTx/>
              <a:buChar char="-"/>
            </a:pPr>
            <a:r>
              <a:rPr lang="ru-RU" dirty="0" smtClean="0"/>
              <a:t> Обогащать словарный запас.</a:t>
            </a:r>
          </a:p>
          <a:p>
            <a:pPr>
              <a:buFontTx/>
              <a:buChar char="-"/>
            </a:pPr>
            <a:r>
              <a:rPr lang="ru-RU" dirty="0" smtClean="0"/>
              <a:t> Знакомство с разными видами сенсорных эталонов.</a:t>
            </a:r>
          </a:p>
          <a:p>
            <a:pPr>
              <a:buFontTx/>
              <a:buChar char="-"/>
            </a:pPr>
            <a:r>
              <a:rPr lang="ru-RU" dirty="0" smtClean="0"/>
              <a:t> Формируются умения сравнивать предметы по основным свойствам (цвету, форме, размеру).</a:t>
            </a:r>
          </a:p>
          <a:p>
            <a:pPr>
              <a:buFontTx/>
              <a:buChar char="-"/>
            </a:pPr>
            <a:r>
              <a:rPr lang="ru-RU" dirty="0" smtClean="0"/>
              <a:t> Работать над дифференциацией цветов.</a:t>
            </a:r>
          </a:p>
          <a:p>
            <a:pPr>
              <a:buFontTx/>
              <a:buChar char="-"/>
            </a:pPr>
            <a:r>
              <a:rPr lang="ru-RU" dirty="0" smtClean="0"/>
              <a:t> Счет</a:t>
            </a:r>
          </a:p>
          <a:p>
            <a:pPr>
              <a:buFontTx/>
              <a:buChar char="-"/>
            </a:pPr>
            <a:r>
              <a:rPr lang="ru-RU" dirty="0" smtClean="0"/>
              <a:t> Развиваются сложные координированные движения рук и моторики пальцев.</a:t>
            </a:r>
          </a:p>
          <a:p>
            <a:pPr>
              <a:buFontTx/>
              <a:buChar char="-"/>
            </a:pPr>
            <a:r>
              <a:rPr lang="ru-RU" dirty="0" smtClean="0"/>
              <a:t> Развитие памяти, внимания, логического мышления у детей.</a:t>
            </a:r>
          </a:p>
          <a:p>
            <a:pPr>
              <a:buFontTx/>
              <a:buChar char="-"/>
            </a:pPr>
            <a:r>
              <a:rPr lang="ru-RU" dirty="0" smtClean="0"/>
              <a:t> Развитие фантазии и творческого мышления у детей.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071546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Вся жизнь ребенка – игра. И поэтому процесс обучения не может проводиться без неё. Тактильные ощущения, мелкая моторика, мыслительные операции развиваются в детской игре. Работа с ребенком должна быть игровой, динамичной, эмоционально приятной, неутомительной и разнообразной.</a:t>
            </a:r>
          </a:p>
          <a:p>
            <a:endParaRPr lang="ru-RU" dirty="0" smtClean="0"/>
          </a:p>
          <a:p>
            <a:r>
              <a:rPr lang="ru-RU" dirty="0" smtClean="0"/>
              <a:t>   «Давай поиграем с тобой в маленького волшебника» – так можно начать своё занятие. «Мы будем рисовать, но рисовать не карандашами и красками, не мелками и фломастерами, а разноцветными камешками». Перед ребенком выкладываются разноцветные камешки </a:t>
            </a:r>
            <a:r>
              <a:rPr lang="ru-RU" dirty="0" err="1" smtClean="0"/>
              <a:t>Марблс</a:t>
            </a:r>
            <a:r>
              <a:rPr lang="ru-RU" dirty="0" smtClean="0"/>
              <a:t>, и ребенок начинает свое волшебство.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https://www.maam.ru/upload/blogs/detsad-171532-1403100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43314"/>
            <a:ext cx="2000264" cy="26714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714752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/>
              <a:t>Игра «Цветочная полянка»</a:t>
            </a:r>
          </a:p>
          <a:p>
            <a:r>
              <a:rPr lang="ru-RU" dirty="0" smtClean="0"/>
              <a:t>Выложить цветочную полянку, где у цветочков нет серединок и на стебельках добавить листочки.</a:t>
            </a:r>
          </a:p>
          <a:p>
            <a:endParaRPr lang="ru-RU" dirty="0" smtClean="0"/>
          </a:p>
          <a:p>
            <a:pPr algn="ctr"/>
            <a:r>
              <a:rPr lang="ru-RU" b="1" i="1" dirty="0" smtClean="0"/>
              <a:t>Игра «Мозаика»</a:t>
            </a:r>
          </a:p>
          <a:p>
            <a:r>
              <a:rPr lang="ru-RU" dirty="0" smtClean="0"/>
              <a:t>На картинке соответствующим цветом нужно заполнить кружочки (желательно подобрать по размеру и по цвету)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/>
              <a:t>Игра «Украсим торт»</a:t>
            </a:r>
          </a:p>
          <a:p>
            <a:r>
              <a:rPr lang="ru-RU" dirty="0" smtClean="0"/>
              <a:t>Верхний ряд у торта – с чередованием цветов</a:t>
            </a:r>
          </a:p>
          <a:p>
            <a:pPr algn="ctr"/>
            <a:r>
              <a:rPr lang="ru-RU" b="1" i="1" dirty="0" smtClean="0"/>
              <a:t>Игра «Чудесный мешочек»</a:t>
            </a:r>
          </a:p>
          <a:p>
            <a:r>
              <a:rPr lang="ru-RU" dirty="0" smtClean="0"/>
              <a:t>По очереди достать из мешочка предметы. Что вы достали из мешочка? Какого цвета камешек, такого цвета предмет (</a:t>
            </a:r>
            <a:r>
              <a:rPr lang="ru-RU" dirty="0" err="1" smtClean="0"/>
              <a:t>н</a:t>
            </a:r>
            <a:r>
              <a:rPr lang="ru-RU" dirty="0" smtClean="0"/>
              <a:t>: желтый </a:t>
            </a:r>
            <a:r>
              <a:rPr lang="ru-RU" dirty="0" err="1" smtClean="0"/>
              <a:t>камешек-желтый</a:t>
            </a:r>
            <a:r>
              <a:rPr lang="ru-RU" dirty="0" smtClean="0"/>
              <a:t> лимон)</a:t>
            </a:r>
            <a:endParaRPr lang="ru-RU" dirty="0"/>
          </a:p>
        </p:txBody>
      </p:sp>
      <p:pic>
        <p:nvPicPr>
          <p:cNvPr id="18434" name="Picture 2" descr="https://logopeddoma.ru/_nw/7/39549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0042"/>
            <a:ext cx="2738377" cy="20537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2643182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Игра «Лабиринт»</a:t>
            </a:r>
          </a:p>
          <a:p>
            <a:r>
              <a:rPr lang="ru-RU" dirty="0" smtClean="0"/>
              <a:t>Выложить лабиринт любым цветом или по цвету полосок лабиринта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50043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«Буквы»</a:t>
            </a:r>
          </a:p>
          <a:p>
            <a:r>
              <a:rPr lang="ru-RU" dirty="0" smtClean="0"/>
              <a:t>Выложить буквы разного цвета и составить слово. Придумайте, слова, которые начинаются с этих букв.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92919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«Цифры»</a:t>
            </a:r>
          </a:p>
          <a:p>
            <a:pPr algn="ctr"/>
            <a:r>
              <a:rPr lang="ru-RU" dirty="0" smtClean="0"/>
              <a:t>Выложить цифры разного цвета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500042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«Разноцветная полоска»</a:t>
            </a:r>
          </a:p>
          <a:p>
            <a:r>
              <a:rPr lang="ru-RU" dirty="0" smtClean="0"/>
              <a:t>Найти самый прозрачный камень и он будет путешествовать и менять цвет – двигайте его по полоске, называя каким цветом стал камень и добавляя (например белый, как снег и т.д.)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00024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«Выложи по образцу»</a:t>
            </a:r>
          </a:p>
          <a:p>
            <a:r>
              <a:rPr lang="ru-RU" dirty="0" smtClean="0"/>
              <a:t>Надо выложить по образцу похожую картинку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2643182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«Дорисуй»</a:t>
            </a:r>
          </a:p>
          <a:p>
            <a:r>
              <a:rPr lang="ru-RU" dirty="0" smtClean="0"/>
              <a:t>Надо на веточку прикрепить ягодки винограда синего цвета (например, педагог показывает картинку или называет слова, а ребенок делит слово на слоги и на веточке винограда ищет маленькую веточку из нужного количества слогов) Слова: кошка, сок, колесо, лимон, вода, машина, дом, рука и т.д.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14351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Судоку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Заполнить все клеточки, чтобы цвет камней не повторялся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2732474" cy="36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323849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071810"/>
            <a:ext cx="2357430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541589_36-p-skachat-fon-dlya-detskoi-prezentatsii-pow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071546"/>
            <a:ext cx="69294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Данные игры способствуют речевой активности детей и могут быть использованы как на подгрупповых, индивидуальных занятиях, так и в свободной деятельности детей.</a:t>
            </a:r>
          </a:p>
          <a:p>
            <a:r>
              <a:rPr lang="ru-RU" dirty="0" smtClean="0"/>
              <a:t>   При использовании камешков </a:t>
            </a:r>
            <a:r>
              <a:rPr lang="ru-RU" dirty="0" err="1" smtClean="0"/>
              <a:t>Марблс</a:t>
            </a:r>
            <a:r>
              <a:rPr lang="ru-RU" dirty="0" smtClean="0"/>
              <a:t> у детей обогащается не только речь, но и развивается внимание, мышление и творческое воображение. Дети становятся уверенными в себе и обогащаются положительными эмоциями.</a:t>
            </a:r>
          </a:p>
          <a:p>
            <a:r>
              <a:rPr lang="ru-RU" dirty="0" smtClean="0"/>
              <a:t>   Разноцветные шарики и камешки успешно применяются для создания сюрпризного момента, эмоционально-положительного настроения, для релаксации. Помогают развитию сенсорных способностей, мелкой мускулатуры рук.</a:t>
            </a:r>
          </a:p>
          <a:p>
            <a:r>
              <a:rPr lang="ru-RU" dirty="0" smtClean="0"/>
              <a:t>   Игра в </a:t>
            </a:r>
            <a:r>
              <a:rPr lang="ru-RU" dirty="0" err="1" smtClean="0"/>
              <a:t>Марблс</a:t>
            </a:r>
            <a:r>
              <a:rPr lang="ru-RU" dirty="0" smtClean="0"/>
              <a:t> признана детскими психологами одной из самых полезных для подрастающего поколения: она развивает меткость, скорость, точность и моторику, а красивые оттенки стеклянных камешков пробуждают в ребенке чувство прекрасного.</a:t>
            </a:r>
          </a:p>
          <a:p>
            <a:r>
              <a:rPr lang="ru-RU" dirty="0" smtClean="0"/>
              <a:t>   И хочется вспомнить великие слова известнейшего педагога В.А. Сухомлинского: «Ум ребенка находится на кончиках его пальцев».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834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</dc:creator>
  <cp:lastModifiedBy>Наталия-2</cp:lastModifiedBy>
  <cp:revision>17</cp:revision>
  <dcterms:created xsi:type="dcterms:W3CDTF">2021-05-06T18:19:39Z</dcterms:created>
  <dcterms:modified xsi:type="dcterms:W3CDTF">2021-05-13T09:48:00Z</dcterms:modified>
</cp:coreProperties>
</file>