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ACFC91-37B8-4263-89D9-EEDB21C501C2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49A4E2-7CE1-455A-A75C-D42D05D1C2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986637" cy="882119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ГБДОУ д/с №86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И.В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175351" cy="401673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Сюжетно-ролевая игра в дошкольном возрасте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292080" cy="17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0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 форма организации жизни и деятельности дошкольников</a:t>
            </a: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600" b="1" kern="0" dirty="0" smtClean="0">
                <a:solidFill>
                  <a:srgbClr val="4472C4">
                    <a:lumMod val="75000"/>
                  </a:srgbClr>
                </a:solidFill>
                <a:latin typeface="Arial"/>
                <a:sym typeface="Arial"/>
              </a:rPr>
              <a:t>.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Игра занимает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центральное место в жизни ребёнка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являясь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преобладающим видом его самостоятельной деятельности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игре закладываются основы личности ребёнка, развиваются психические процессы, формируется ориентация в отношениях между людьми, первоначальные навыки кооперации. Играя вместе, дети строят свои взаимоотношения, учатся общению, проявляют активность и инициативу и другое. 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Детство без игры и вне игры не представляется возможным!!!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ru-RU" sz="1200" b="1" i="1" kern="0" dirty="0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образовательном процессе игра занимает особое место, выступая как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форма</a:t>
            </a:r>
            <a:r>
              <a:rPr lang="ru-RU" sz="1200" b="1" kern="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организации жизни и деятельности детей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средство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разностороннего развития личности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прием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обучения;</a:t>
            </a:r>
            <a:r>
              <a:rPr lang="ru-RU" sz="1200" b="1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средство саморазвития, самовоспитания, самообучения, </a:t>
            </a:r>
            <a:r>
              <a:rPr lang="ru-RU" sz="1200" b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саморегуляции</a:t>
            </a:r>
            <a:r>
              <a:rPr lang="ru-RU" sz="12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12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Отсутствие или недостаток игры в жизни ребёнка приводит к серьезным проблемам, прежде всего, в социальном развитии детей!!!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ru-RU" sz="1200" b="1" i="1" kern="0" dirty="0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1200" b="1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«Ребенок, не поигравший в свое время, не будет впоследствии отличаться ни разносторонностью, ни инициативой, ни жизнерадостностью» </a:t>
            </a:r>
            <a:r>
              <a:rPr lang="ru-RU" sz="1200" b="1" i="1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Б.А. Краевский</a:t>
            </a:r>
            <a:endParaRPr lang="ru-RU" sz="12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в своей развитой форме, как правило,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коллективный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Это не означает, что дети не могут играть в одиночку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детского общества - это наиболее благоприятное условие для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сюжетно-ролевых игр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4572000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5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Характеристика сюжетно-ролевой игры</a:t>
            </a: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ru-RU" sz="1600" b="1" dirty="0">
              <a:solidFill>
                <a:srgbClr val="5B9BD5"/>
              </a:solidFill>
              <a:latin typeface="Arial"/>
              <a:sym typeface="Arial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является мнимая или воображаемая ситуация в которой ребенок берет на себя роль взрослого и выполняет ее в созданной им самим игровой обстановке.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воплощает свой взгляд, свои представления, свое отношение к тому событию, которое разыгрывает.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детей в выборе темы, линии ее развития, как станут развивать роли, где развернут игру. Дети по своей воле  выбирают партнеров, сами устанавливают правила, следят за их выполнением.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всегда носит творческий характер. При разыгрывании роли творчество ребенка принимает характер перевоплощения. Это зависит от личного опыта играющего, фантазии, интересов.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эмоционально насыщена и доставляет каждому радость и удовольствие уже самим процессом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7002"/>
            <a:ext cx="2738959" cy="20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4321"/>
            <a:ext cx="3121666" cy="208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4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</a:t>
            </a: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сюжетно-ролевой игры</a:t>
            </a: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229600" cy="5318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игры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отображение ребенком определенных действий событий, взаимоотношений из жизни и деятельности окружающих. При этом его игровые действия – одно из основных средств реализации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сюжета. (Крутит руль, готовит обед, лечит куклу) Сюжеты игр зависят от культурных, географических, природных условий. Иногда экстремальные события, которые отражались на жизни людей порождали новые сюжеты детских игр. 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Сговор детей на игру -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заключается в совместном согласовании детей на совместную игру.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игре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игровая позиция ребенка.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роль содержит определенные правила поведения в игре;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детской игре показывает образец действий;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роль озвучивает игрушку, с которой действует ребенок;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игре развивается с возрастом детей.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7547"/>
              </p:ext>
            </p:extLst>
          </p:nvPr>
        </p:nvGraphicFramePr>
        <p:xfrm>
          <a:off x="611559" y="1916833"/>
          <a:ext cx="8064897" cy="19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13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Сюжет делят на: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Бытовые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2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в семью, детский сад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Отражающие профессии 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людей: больница, магазин, парикмахерская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отражающие героические подвиги нашего народа. (герои войны, космические полеты)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2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игры это воспроизведение отношений, ситуаций и деятельности, осуществляемой ребенком.</a:t>
            </a: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229600" cy="5102027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разного возраста разное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детской игры</a:t>
            </a:r>
            <a:r>
              <a:rPr lang="ru-RU" sz="1400" dirty="0" smtClean="0">
                <a:solidFill>
                  <a:srgbClr val="1A1A1A"/>
                </a:solidFill>
                <a:latin typeface="YS Text"/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(3-4 года). Дети имеют достаточно маленький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опыт и их содержание игры достаточно примитивно. В основном дети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возраста просто выполняют действия с предметами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(4 – 5 лет). Представления об окружающем мире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шире и уже можно наблюдать комбинированную игру.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дошкольный возраст (6 – 7 лет). Дети испытываю интерес только к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определённым сюжетам.</a:t>
            </a:r>
          </a:p>
          <a:p>
            <a:pPr marL="0" indent="0">
              <a:buNone/>
            </a:pP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72559"/>
            <a:ext cx="26098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13388"/>
          <a:stretch/>
        </p:blipFill>
        <p:spPr bwMode="auto">
          <a:xfrm>
            <a:off x="3102248" y="4149080"/>
            <a:ext cx="265083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5431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48072"/>
          </a:xfrm>
        </p:spPr>
        <p:txBody>
          <a:bodyPr/>
          <a:lstStyle/>
          <a:p>
            <a:pPr algn="l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сюжетно-ролевых игр в разных возрастных группах детского сада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229600" cy="5102027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45551"/>
              </p:ext>
            </p:extLst>
          </p:nvPr>
        </p:nvGraphicFramePr>
        <p:xfrm>
          <a:off x="395536" y="908721"/>
          <a:ext cx="8496944" cy="477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09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игровых действий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роли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сюжета в воображаемой ситуации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1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3- 4 года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игровые действия, Роль осуществляется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 - цепочка из двух действий, носящие условный характер фактически, но не называется воображаемую ситуацию удерживает взрослый</a:t>
                      </a:r>
                      <a:endParaRPr lang="ru-RU" sz="1200" b="0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игровые действия, Роль осуществляется 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 - цепочка из двух действий,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носящие условный характер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фактически, но не называется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воображаемую ситуацию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удерживает взрослый</a:t>
                      </a:r>
                      <a:endParaRPr lang="ru-RU" sz="1200" b="0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игровые действия, Роль осуществляется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 - цепочка из двух действий,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носящие условный характер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фактически, но не называется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воображаемую ситуацию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удерживает взрослый</a:t>
                      </a:r>
                      <a:endParaRPr lang="ru-RU" sz="1200" b="0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4 - 5 лет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Взаимосвязанные игровые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действия, имеющие четкий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ролевой характер.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называется,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 могут по ходу игры менять роль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 из 3 – 4 взаимосвязанных действий, дети самостоятельно удерживают воображаемую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ситуацию.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лет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к ролевым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действиям, отображающим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функции людей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 распределяются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начала игры, дети придерживаются своей роли на протяжении всей игры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игровых действий, объединенный одним сюжетом, соответствующим реальной логике действий взрослых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4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6– 7 лет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Отображение в игровых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действиях отношений между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людьми (подчинение,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сотрудничество). Техника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игровых действий условна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только роли, но и замысел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проговариваются детьми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ее начала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 держится на воображаемой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действия разнообразны и соответствуют реальным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отношениям между людьми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сюжетно-ролевыми играми</a:t>
            </a:r>
            <a:endParaRPr lang="ru-RU" sz="1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сюжетно – ролевыми играми осуществляется в двух направлениях: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руководство –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без непосредственного вмешательства воспитателя в игру детей, направлено на обеспечение получения детьми определенного практического и жизненного опыта.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приемы: наблюдение, целевая прогулка, экскурсия, беседа, чтение. Просмотр фильмов, специальные занятия  и т. п.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сюжетно-ролевой игры воспитатель наблюдает за игрой детей, при необходимости он дает им указания, подсказки, направляет игру детей в нужное русло и т.д., но при этом он сам не выполняет игровые действи</a:t>
            </a:r>
            <a:r>
              <a:rPr lang="ru-RU" sz="1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руководство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осуществляется путем вмешательства воспитателя в игру детей, либо он принимает в ней непосредственное участие. Основные приемы: роль в игре, показ игрового действия, советы в процессе игры, разъяснения, беседа, различная помощь в ходе игры и т.д. Данное руководство осуществляется у детей младшего возраста, так как дети не в полной мере овладели умениями играть. Воспитатель принимает непосредственное участие в игре. Чаще всего выполняя роль, т.е. играет вместе с детьми и при этом руководит ими. 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956443" cy="18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19573"/>
            <a:ext cx="3064017" cy="1749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8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5B9BD5"/>
              </a:solidFill>
              <a:latin typeface="Arial"/>
              <a:sym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3546"/>
            <a:ext cx="8424936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полноценного развития сюжетно-ролевой игры в любом дошкольном возрасте подход к её организации должен быть комплексным, включать в себя следующие компоненты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Ознакомление дошкольников с окружающим миром в процессе их активной деятельности.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развивающей динамичной предметно-игровой среды.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Общение взрослого с детьми в процессе игры.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Интеграция в работе педагогов ОУ.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является главным носителем игровой культуры.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уметь: создавать воображаемую ситуацию («как будто», «понарошку»),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увидеть в знакомых предметах что-то неожиданное, придумывать новые образы (роли), события, сюжеты; свободно отступать от привычных шаблонов (стереотипов). Словом, он должен обладать развитым воображением. Взрослый должен уметь вовлечь детей в игру (заманить, заразить интересом, пробудить желание), помочь им поверить в воображаемую ситуацию (превратиться в другого, почувствовать себя на месте персонажа, встать на его позицию, его точку зрения).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2891"/>
            <a:ext cx="25717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91" y="4352891"/>
            <a:ext cx="256222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45251"/>
            <a:ext cx="25431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023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621</TotalTime>
  <Words>1161</Words>
  <Application>Microsoft Office PowerPoint</Application>
  <PresentationFormat>Экран (4:3)</PresentationFormat>
  <Paragraphs>118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Сюжетно-ролевая игра в дошкольном возрасте</vt:lpstr>
      <vt:lpstr>Игра как форма организации жизни и деятельности дошкольников</vt:lpstr>
      <vt:lpstr>Характеристика сюжетно-ролевой игры</vt:lpstr>
      <vt:lpstr>Структурные компоненты  сюжетно-ролевой игры</vt:lpstr>
      <vt:lpstr>Содержание игры это воспроизведение отношений, ситуаций и деятельности, осуществляемой ребенком.</vt:lpstr>
      <vt:lpstr>Особенности проведения сюжетно-ролевых игр в разных возрастных группах детского сада </vt:lpstr>
      <vt:lpstr>Руководство сюжетно-ролевыми играми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в дошкольном возрасте</dc:title>
  <dc:creator>Наталия-2</dc:creator>
  <cp:lastModifiedBy>Наталия-2</cp:lastModifiedBy>
  <cp:revision>40</cp:revision>
  <dcterms:created xsi:type="dcterms:W3CDTF">2024-12-25T11:25:05Z</dcterms:created>
  <dcterms:modified xsi:type="dcterms:W3CDTF">2024-12-27T06:11:52Z</dcterms:modified>
</cp:coreProperties>
</file>