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7" r:id="rId11"/>
    <p:sldId id="268" r:id="rId12"/>
    <p:sldId id="261" r:id="rId13"/>
    <p:sldId id="271" r:id="rId14"/>
    <p:sldId id="269" r:id="rId15"/>
    <p:sldId id="270" r:id="rId16"/>
    <p:sldId id="273" r:id="rId17"/>
    <p:sldId id="25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0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4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8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6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2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F418-D7A9-4093-81A4-82835BD364E3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3403-860A-4DA0-AE4E-10E523958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6658" y="286602"/>
            <a:ext cx="825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пешехода</a:t>
            </a:r>
            <a:endParaRPr lang="ru-RU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6211" y="2767280"/>
            <a:ext cx="503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ГБДОУ детский сад №86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г. Санкт-Петербурга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Вередин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Валерьевна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8919" y="1486931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ДЛЯ ДЕТЕЙ СТАРШЕЙ И ПОДГОТОВИТЕЛЬНОЙ ГРУППЫ</a:t>
            </a:r>
            <a:endParaRPr lang="ru-RU" sz="2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5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179" y="1012953"/>
            <a:ext cx="389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котором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тобой мы живем,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 праву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с букварем.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4642" y="950784"/>
            <a:ext cx="2854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она, азбука, —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головой!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развешаны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Вдоль мостовой.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города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всегда,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случилась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тобою беда.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5501" y="3655796"/>
            <a:ext cx="359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улиц,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Проспектов, дорог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дает нам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время урок,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3385" y="56815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ДОРОЖНЫЕ ЗНАКИ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49378" r="3583" b="2775"/>
          <a:stretch/>
        </p:blipFill>
        <p:spPr>
          <a:xfrm>
            <a:off x="1273219" y="2996800"/>
            <a:ext cx="3357349" cy="2538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48778" r="53255" b="4404"/>
          <a:stretch/>
        </p:blipFill>
        <p:spPr>
          <a:xfrm>
            <a:off x="7435328" y="3816226"/>
            <a:ext cx="3302759" cy="2483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1403" r="53463" b="50236"/>
          <a:stretch/>
        </p:blipFill>
        <p:spPr>
          <a:xfrm>
            <a:off x="4523238" y="912104"/>
            <a:ext cx="3343701" cy="2565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1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3" t="58494" r="35826" b="8598"/>
          <a:stretch/>
        </p:blipFill>
        <p:spPr bwMode="auto">
          <a:xfrm>
            <a:off x="8452888" y="2770489"/>
            <a:ext cx="2101755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2192" y="798381"/>
            <a:ext cx="5172501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algn="ctr"/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Слушайтесь его, друзья!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0" t="18759" r="4485" b="49396"/>
          <a:stretch/>
        </p:blipFill>
        <p:spPr bwMode="auto">
          <a:xfrm>
            <a:off x="3416659" y="2870141"/>
            <a:ext cx="2019870" cy="20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t="12991" r="37949" b="53890"/>
          <a:stretch/>
        </p:blipFill>
        <p:spPr bwMode="auto">
          <a:xfrm>
            <a:off x="1165417" y="2739785"/>
            <a:ext cx="2060812" cy="2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6778" r="70140" b="49042"/>
          <a:stretch/>
        </p:blipFill>
        <p:spPr bwMode="auto">
          <a:xfrm>
            <a:off x="5965898" y="2705666"/>
            <a:ext cx="2088107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6871" y="4902955"/>
            <a:ext cx="227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запрещен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8757" y="4885892"/>
            <a:ext cx="1755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пешеходов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548" y="4885892"/>
            <a:ext cx="2101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велосипедах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2731" y="4885892"/>
            <a:ext cx="223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запрещено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6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469" y="636790"/>
            <a:ext cx="4899546" cy="181588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2"/>
          <a:stretch/>
        </p:blipFill>
        <p:spPr>
          <a:xfrm>
            <a:off x="3749100" y="2619697"/>
            <a:ext cx="209027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r="25193"/>
          <a:stretch/>
        </p:blipFill>
        <p:spPr>
          <a:xfrm>
            <a:off x="1205550" y="2619697"/>
            <a:ext cx="2033323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49700"/>
          <a:stretch/>
        </p:blipFill>
        <p:spPr>
          <a:xfrm>
            <a:off x="6339616" y="2619697"/>
            <a:ext cx="2070748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7"/>
          <a:stretch/>
        </p:blipFill>
        <p:spPr>
          <a:xfrm>
            <a:off x="8815072" y="2619697"/>
            <a:ext cx="2142250" cy="2061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205550" y="4858603"/>
            <a:ext cx="222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прямо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885899"/>
            <a:ext cx="200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3015" y="4858602"/>
            <a:ext cx="227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3469" y="4872251"/>
            <a:ext cx="2206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инимальной скорости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706" y="1610435"/>
            <a:ext cx="45310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шутка или вздор?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пустяк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он просто так?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переезд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Перегородил проезд.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пути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ней ты лучше не шути!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9743" y="859809"/>
            <a:ext cx="691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ЖЕЛЕЗНОДОРОЖНЫЙ ПЕРЕЕЗД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7824" r="3730" b="4202"/>
          <a:stretch/>
        </p:blipFill>
        <p:spPr>
          <a:xfrm>
            <a:off x="5104263" y="2511188"/>
            <a:ext cx="5936776" cy="3780430"/>
          </a:xfrm>
          <a:prstGeom prst="rect">
            <a:avLst/>
          </a:prstGeom>
        </p:spPr>
      </p:pic>
      <p:pic>
        <p:nvPicPr>
          <p:cNvPr id="2050" name="Picture 2" descr="http://deswork.net/doroshnie-snaki/doroshniy-snak-shelesnaya-doroga-s-hlagbaumo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0778" r="7108" b="11869"/>
          <a:stretch/>
        </p:blipFill>
        <p:spPr bwMode="auto">
          <a:xfrm>
            <a:off x="8509378" y="559557"/>
            <a:ext cx="2299648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4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3558" y="568567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ТРАНСПОРТ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7" y="2363163"/>
            <a:ext cx="5402319" cy="391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56633" y="1983740"/>
            <a:ext cx="2973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Фырчат легковые.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Торопятся, мчатся,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живые.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2178" y="891733"/>
            <a:ext cx="388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нашей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Машины-машины,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малютки,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большие.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2531" y="1184027"/>
            <a:ext cx="37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8479" y="3901521"/>
            <a:ext cx="284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машины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 и заботы.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выходят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на работу.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50" y="527377"/>
            <a:ext cx="4933664" cy="81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7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t="30846" r="22040" b="9055"/>
          <a:stretch/>
        </p:blipFill>
        <p:spPr>
          <a:xfrm>
            <a:off x="1228297" y="2442948"/>
            <a:ext cx="4490113" cy="36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t="27860" r="18756" b="8259"/>
          <a:stretch/>
        </p:blipFill>
        <p:spPr>
          <a:xfrm>
            <a:off x="6389426" y="710191"/>
            <a:ext cx="4339989" cy="346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297" y="627066"/>
            <a:ext cx="4062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9426" y="4291970"/>
            <a:ext cx="459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</p:txBody>
      </p:sp>
    </p:spTree>
    <p:extLst>
      <p:ext uri="{BB962C8B-B14F-4D97-AF65-F5344CB8AC3E}">
        <p14:creationId xmlns:p14="http://schemas.microsoft.com/office/powerpoint/2010/main" val="398053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6" y="1378423"/>
            <a:ext cx="3907891" cy="49074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 rot="938809">
            <a:off x="5518485" y="593371"/>
            <a:ext cx="4449170" cy="2688609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38523">
            <a:off x="5946355" y="1050877"/>
            <a:ext cx="342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и мальчики,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без исключения,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правила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60" y="3478865"/>
            <a:ext cx="2986105" cy="28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955342"/>
            <a:ext cx="96626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правилах поведения на дороге;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959" y="586854"/>
            <a:ext cx="24156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55" y="5387384"/>
            <a:ext cx="519979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2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2806" y="1091820"/>
            <a:ext cx="9826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доброжелательную атмосферу в детском коллективе;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воспитанников с творчеством современных детских авторов;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с помощью литературных произведений в необходимости соблюдать ПДД;</a:t>
            </a:r>
          </a:p>
          <a:p>
            <a:pPr marL="457200" indent="-457200">
              <a:buClr>
                <a:srgbClr val="0000CC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 и внимательность на </a:t>
            </a:r>
          </a:p>
          <a:p>
            <a:pPr>
              <a:buClr>
                <a:srgbClr val="0000CC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улице.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606" y="614149"/>
            <a:ext cx="2579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77" y="3429000"/>
            <a:ext cx="2259796" cy="3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7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7335" y="1531527"/>
            <a:ext cx="7153334" cy="379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них не выйдут в плаванье из гавани суда. Выходят в рейс по правилам полярник и пилот. Свои имеют правила шофёр и пешеход.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56" y="2565320"/>
            <a:ext cx="2827931" cy="3678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534" y="655093"/>
            <a:ext cx="253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91" y="571500"/>
            <a:ext cx="3927764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55" y="1419225"/>
            <a:ext cx="2187498" cy="40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594" y="1678675"/>
            <a:ext cx="4285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Желтый — лучше подожди!</a:t>
            </a:r>
          </a:p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Значит, Двигаться опасно! Стой!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6751" y="838730"/>
            <a:ext cx="247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СВЕТОФОР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7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8358" r="8905" b="8657"/>
          <a:stretch/>
        </p:blipFill>
        <p:spPr>
          <a:xfrm>
            <a:off x="1194182" y="687506"/>
            <a:ext cx="5288506" cy="5645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3757" y="1520019"/>
            <a:ext cx="4271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посту в любое время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72" y="4042509"/>
            <a:ext cx="123825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1332" y="687506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ПОСТОВОЙ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69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97" y="818865"/>
            <a:ext cx="6391703" cy="5220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060" y="1124032"/>
            <a:ext cx="3603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наземный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заметный, броский!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 нас вперед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полоски!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лесенка ведет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Вниз, через туннели.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подземный переход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сумели!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пошли ступеньки вверх,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переходе.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наземный, значит, всех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мосту проводит.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Переходы, переходы!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шагают пешеходы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Сверху, снизу, по земле!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смелей, и веселей!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958" y="495699"/>
            <a:ext cx="270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ПЕРЕХОД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4776" y="846161"/>
            <a:ext cx="29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1"/>
          <a:stretch/>
        </p:blipFill>
        <p:spPr>
          <a:xfrm>
            <a:off x="2647666" y="1046885"/>
            <a:ext cx="6318913" cy="521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51" y="613405"/>
            <a:ext cx="889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участников дорожного движения нарушает правила?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54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8008" y="1299949"/>
            <a:ext cx="48055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Скользко машинам на мостовой.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Льдом затянуло русло реки,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встал на коньки.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катается не на катке: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Вышел на улицу с клюшкой в руке.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машины невдалеке.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Шины по снегу станут скользить.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ли, дети, тут до беды?!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для хоккея катки и пруды.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ботинки с коньками надень,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 будет петь под ногами весь день.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мостовая — опасный каток, </a:t>
            </a:r>
          </a:p>
          <a:p>
            <a:r>
              <a:rPr lang="ru-RU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 двор возвращаться, дружок.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35" y="1299949"/>
            <a:ext cx="4719093" cy="4009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1130" y="653618"/>
            <a:ext cx="39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ПРОЕЗЖАЯ ЧАСТЬ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10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658</Words>
  <Application>Microsoft Office PowerPoint</Application>
  <PresentationFormat>Широкоэкранный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15-n000sr</cp:lastModifiedBy>
  <cp:revision>41</cp:revision>
  <dcterms:created xsi:type="dcterms:W3CDTF">2018-10-16T16:39:37Z</dcterms:created>
  <dcterms:modified xsi:type="dcterms:W3CDTF">2018-10-17T21:30:43Z</dcterms:modified>
</cp:coreProperties>
</file>